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2" Type="http://schemas.openxmlformats.org/officeDocument/2006/relationships/tableStyles" Target="tableStyles.xml" /><Relationship Id="rId11" Type="http://schemas.openxmlformats.org/officeDocument/2006/relationships/theme" Target="theme/theme1.xml" /><Relationship Id="rId1" Type="http://schemas.openxmlformats.org/officeDocument/2006/relationships/slideMaster" Target="slideMasters/slideMaster1.xml" /><Relationship Id="rId10" Type="http://schemas.openxmlformats.org/officeDocument/2006/relationships/viewProps" Target="viewProps.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January, 2022</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a:t>Title: Subjective and Objective Cognitive Decline across Adulthood for Autistic People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a:t>Do ghosts exist?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‘Operationalisation’ of variables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Operationalisation of variables requires a consideration of the reliability and validity of the method of operationalisation.</a:t>
            </a:r>
          </a:p>
          <a:p>
            <a:pPr lvl="0" indent="0" marL="0">
              <a:buNone/>
            </a:pPr>
            <a:r>
              <a:rPr/>
              <a:t>Operationalisation of variables also requires specification of the scale of measurement: nominal, ordinal, interval, or ratio.</a:t>
            </a:r>
          </a:p>
          <a:p>
            <a:pPr lvl="0" indent="0" marL="0">
              <a:buNone/>
            </a:pPr>
            <a:r>
              <a:rPr/>
              <a:t>Finally, operationalisation of variables can also specify details of the measurement procedure.</a:t>
            </a:r>
          </a:p>
          <a:p>
            <a:pPr lvl="0" indent="0" marL="0">
              <a:buNone/>
            </a:pPr>
            <a:r>
              <a:rPr/>
              <a:t>See Howitt and Cramer Chapter 3.3 (Box Research Example - Condon &amp; Crano 1988)</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2022-11-19T15:57:13Z</dcterms:created>
  <dcterms:modified xsi:type="dcterms:W3CDTF">2022-11-19T15:57:13Z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31 January, 2022</vt:lpwstr>
  </property>
  <property fmtid="{D5CDD505-2E9C-101B-9397-08002B2CF9AE}" pid="6" name="date-format">
    <vt:lpwstr>DD MMMM, YYYY</vt:lpwstr>
  </property>
  <property fmtid="{D5CDD505-2E9C-101B-9397-08002B2CF9AE}" pid="7" name="editor">
    <vt:lpwstr>visual</vt:lpwstr>
  </property>
  <property fmtid="{D5CDD505-2E9C-101B-9397-08002B2CF9AE}" pid="8" name="footer">
    <vt:lpwstr>PS52007D Research Methods VLE</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ogo">
    <vt:lpwstr>images/RMIPHEX.png</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subtitle">
    <vt:lpwstr>How do we measure or assess psychological concepts and constructs?</vt:lpwstr>
  </property>
  <property fmtid="{D5CDD505-2E9C-101B-9397-08002B2CF9AE}" pid="17" name="toc-title">
    <vt:lpwstr>Table of contents</vt:lpwstr>
  </property>
  <property fmtid="{D5CDD505-2E9C-101B-9397-08002B2CF9AE}" pid="18" name="website">
    <vt:lpwstr/>
  </property>
</Properties>
</file>