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E7"/>
    <a:srgbClr val="FBD01E"/>
    <a:srgbClr val="F4F7FC"/>
    <a:srgbClr val="F3E348"/>
    <a:srgbClr val="FFEDC7"/>
    <a:srgbClr val="233A5B"/>
    <a:srgbClr val="1A1A1A"/>
    <a:srgbClr val="E03135"/>
    <a:srgbClr val="C16069"/>
    <a:srgbClr val="FF34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5486"/>
    <p:restoredTop autoAdjust="0" sz="94694"/>
  </p:normalViewPr>
  <p:slideViewPr>
    <p:cSldViewPr snapToGrid="0" snapToObjects="1">
      <p:cViewPr varScale="1">
        <p:scale>
          <a:sx d="100" n="119"/>
          <a:sy d="100" n="119"/>
        </p:scale>
        <p:origin x="224" y="408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 useBgFill="1"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tkinson Hyperlegible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233A5B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defRPr>
                <a:solidFill>
                  <a:srgbClr val="233A5B"/>
                </a:solidFill>
              </a:defRPr>
            </a:lvl1pPr>
            <a:lvl2pPr>
              <a:defRPr>
                <a:solidFill>
                  <a:srgbClr val="233A5B"/>
                </a:solidFill>
              </a:defRPr>
            </a:lvl2pPr>
            <a:lvl3pPr>
              <a:defRPr>
                <a:solidFill>
                  <a:srgbClr val="233A5B"/>
                </a:solidFill>
              </a:defRPr>
            </a:lvl3pPr>
            <a:lvl4pPr>
              <a:defRPr>
                <a:solidFill>
                  <a:srgbClr val="233A5B"/>
                </a:solidFill>
              </a:defRPr>
            </a:lvl4pPr>
            <a:lvl5pPr>
              <a:defRPr>
                <a:solidFill>
                  <a:srgbClr val="233A5B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>
                <a:solidFill>
                  <a:srgbClr val="233A5B"/>
                </a:solidFill>
              </a:defRPr>
            </a:lvl1pPr>
            <a:lvl2pPr>
              <a:defRPr sz="1575">
                <a:solidFill>
                  <a:srgbClr val="233A5B"/>
                </a:solidFill>
              </a:defRPr>
            </a:lvl2pPr>
            <a:lvl3pPr>
              <a:defRPr sz="1350">
                <a:solidFill>
                  <a:srgbClr val="233A5B"/>
                </a:solidFill>
              </a:defRPr>
            </a:lvl3pPr>
            <a:lvl4pPr>
              <a:defRPr sz="1125">
                <a:solidFill>
                  <a:srgbClr val="233A5B"/>
                </a:solidFill>
              </a:defRPr>
            </a:lvl4pPr>
            <a:lvl5pPr>
              <a:defRPr sz="1125">
                <a:solidFill>
                  <a:srgbClr val="233A5B"/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dirty="0" lang="en-US"/>
              <a:t>Rendered from original slides at </a:t>
            </a:r>
            <a:r>
              <a:rPr dirty="0" err="1" lang="en-US"/>
              <a:t>Github</a:t>
            </a:r>
            <a:endParaRPr dirty="0" lang="en-US"/>
          </a:p>
        </p:txBody>
      </p:sp>
      <p:sp useBgFill="1"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 2007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2000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 2007</dc:title>
  <dc:creator/>
  <cp:keywords/>
  <dcterms:created xsi:type="dcterms:W3CDTF">2022-08-26T19:04:32Z</dcterms:created>
  <dcterms:modified xsi:type="dcterms:W3CDTF">2022-08-26T19:04:32Z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graphy">
    <vt:lpwstr/>
  </property>
  <property fmtid="{D5CDD505-2E9C-101B-9397-08002B2CF9AE}" pid="3" name="csl">
    <vt:lpwstr>../_bib/citethemright10th.csl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modulecode">
    <vt:lpwstr>LML</vt:lpwstr>
  </property>
  <property fmtid="{D5CDD505-2E9C-101B-9397-08002B2CF9AE}" pid="9" name="slide-number">
    <vt:lpwstr>True</vt:lpwstr>
  </property>
  <property fmtid="{D5CDD505-2E9C-101B-9397-08002B2CF9AE}" pid="10" name="subtitle">
    <vt:lpwstr>Stuff</vt:lpwstr>
  </property>
  <property fmtid="{D5CDD505-2E9C-101B-9397-08002B2CF9AE}" pid="11" name="toc-title">
    <vt:lpwstr>Table of contents</vt:lpwstr>
  </property>
</Properties>
</file>