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2.xml" ContentType="application/vnd.openxmlformats-officedocument.theme+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p:sldMasterIdLst>
    <p:sldMasterId id="214748368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5A72"/>
    <a:srgbClr val="325B74"/>
    <a:srgbClr val="DC322F"/>
    <a:srgbClr val="1A1A1A"/>
    <a:srgbClr val="E03135"/>
    <a:srgbClr val="C16069"/>
    <a:srgbClr val="FF3418"/>
    <a:srgbClr val="3A4152"/>
    <a:srgbClr val="4B556B"/>
    <a:srgbClr val="989A9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21818"/>
    <p:restoredTop autoAdjust="0" sz="94694"/>
  </p:normalViewPr>
  <p:slideViewPr>
    <p:cSldViewPr snapToGrid="0" snapToObjects="1">
      <p:cViewPr varScale="1">
        <p:scale>
          <a:sx d="100" n="125"/>
          <a:sy d="100" n="125"/>
        </p:scale>
        <p:origin x="184" y="264"/>
      </p:cViewPr>
      <p:guideLst>
        <p:guide orient="horz" pos="2160"/>
        <p:guide pos="384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4" Type="http://schemas.openxmlformats.org/officeDocument/2006/relationships/tableStyles" Target="tableStyles.xml" /><Relationship Id="rId23" Type="http://schemas.openxmlformats.org/officeDocument/2006/relationships/theme" Target="theme/theme1.xml" /><Relationship Id="rId1" Type="http://schemas.openxmlformats.org/officeDocument/2006/relationships/slideMaster" Target="slideMasters/slideMaster1.xml" /><Relationship Id="rId22" Type="http://schemas.openxmlformats.org/officeDocument/2006/relationships/viewProps" Target="viewProps.xml" /><Relationship Id="rId21"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nchor="b">
            <a:normAutofit/>
          </a:bodyPr>
          <a:lstStyle>
            <a:lvl1pPr algn="l">
              <a:defRPr sz="3600">
                <a:solidFill>
                  <a:schemeClr val="tx1"/>
                </a:solidFill>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8C337200-5D83-FE46-9E69-B6B1D353C69A}"/>
              </a:ext>
            </a:extLst>
          </p:cNvPr>
          <p:cNvSpPr>
            <a:spLocks noGrp="1"/>
          </p:cNvSpPr>
          <p:nvPr>
            <p:ph type="subTitle" idx="1"/>
          </p:nvPr>
        </p:nvSpPr>
        <p:spPr>
          <a:xfrm>
            <a:off x="1524000" y="3611302"/>
            <a:ext cx="9144000" cy="1646498"/>
          </a:xfrm>
        </p:spPr>
        <p:txBody>
          <a:bodyPr>
            <a:normAutofit/>
          </a:bodyPr>
          <a:lstStyle>
            <a:lvl1pPr marL="0" indent="0" algn="l">
              <a:buNone/>
              <a:defRPr sz="1800" b="0">
                <a:solidFill>
                  <a:schemeClr val="tx1">
                    <a:lumMod val="75000"/>
                    <a:lumOff val="25000"/>
                  </a:schemeClr>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GB" dirty="0"/>
              <a:t>Click to edit Master subtitle style</a:t>
            </a:r>
            <a:endParaRPr lang="en-US" dirty="0"/>
          </a:p>
        </p:txBody>
      </p:sp>
      <p:sp>
        <p:nvSpPr>
          <p:cNvPr id="4" name="Date Placeholder 3">
            <a:extLst>
              <a:ext uri="{FF2B5EF4-FFF2-40B4-BE49-F238E27FC236}">
                <a16:creationId xmlns:a16="http://schemas.microsoft.com/office/drawing/2014/main" id="{1069A7C7-1ADA-474D-B8F0-3471D14F86DA}"/>
              </a:ext>
            </a:extLst>
          </p:cNvPr>
          <p:cNvSpPr>
            <a:spLocks noGrp="1"/>
          </p:cNvSpPr>
          <p:nvPr>
            <p:ph type="dt" sz="half" idx="10"/>
          </p:nvPr>
        </p:nvSpPr>
        <p:spPr/>
        <p:txBody>
          <a:bodyPr/>
          <a:lstStyle>
            <a:lvl1pPr>
              <a:defRPr sz="2000">
                <a:solidFill>
                  <a:schemeClr val="tx1"/>
                </a:solidFill>
              </a:defRPr>
            </a:lvl1pPr>
          </a:lstStyle>
          <a:p>
            <a:fld id="{241EB5C9-1307-BA42-ABA2-0BC069CD8E7F}" type="datetimeFigureOut">
              <a:rPr lang="en-US" smtClean="0"/>
              <a:pPr/>
              <a:t>9/30/22</a:t>
            </a:fld>
            <a:endParaRPr lang="en-US" dirty="0"/>
          </a:p>
        </p:txBody>
      </p:sp>
      <p:sp>
        <p:nvSpPr>
          <p:cNvPr id="5" name="Footer Placeholder 4">
            <a:extLst>
              <a:ext uri="{FF2B5EF4-FFF2-40B4-BE49-F238E27FC236}">
                <a16:creationId xmlns:a16="http://schemas.microsoft.com/office/drawing/2014/main" id="{D7AE5A21-E3F8-414E-8783-9B787CEE9E9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4BBA10B1-3C39-5B4F-85DD-4E44D8BDBC7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7" name="Picture 6" descr="A picture containing text, primate, monitor, indoor&#10;&#10;Description automatically generated">
            <a:extLst>
              <a:ext uri="{FF2B5EF4-FFF2-40B4-BE49-F238E27FC236}">
                <a16:creationId xmlns:a16="http://schemas.microsoft.com/office/drawing/2014/main" id="{B6FBD17D-F718-95C1-DDB9-BB5B65FE2BD9}"/>
              </a:ext>
            </a:extLst>
          </p:cNvPr>
          <p:cNvPicPr>
            <a:picLocks noChangeAspect="1"/>
          </p:cNvPicPr>
          <p:nvPr userDrawn="1"/>
        </p:nvPicPr>
        <p:blipFill>
          <a:blip r:embed="rId2"/>
          <a:stretch>
            <a:fillRect/>
          </a:stretch>
        </p:blipFill>
        <p:spPr>
          <a:xfrm>
            <a:off x="10913450" y="151609"/>
            <a:ext cx="1063580" cy="1220148"/>
          </a:xfrm>
          <a:prstGeom prst="rect">
            <a:avLst/>
          </a:prstGeom>
        </p:spPr>
      </p:pic>
    </p:spTree>
    <p:extLst>
      <p:ext uri="{BB962C8B-B14F-4D97-AF65-F5344CB8AC3E}">
        <p14:creationId xmlns:p14="http://schemas.microsoft.com/office/powerpoint/2010/main" val="472853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FF1A-8372-FB40-B0E0-0EE88C8B296D}"/>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809F1868-78C4-704F-87A4-9909281CB57C}"/>
              </a:ext>
            </a:extLst>
          </p:cNvPr>
          <p:cNvSpPr>
            <a:spLocks noGrp="1"/>
          </p:cNvSpPr>
          <p:nvPr>
            <p:ph type="body" orient="vert" idx="1"/>
          </p:nvPr>
        </p:nvSpPr>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86A64A86-EE40-7F47-8F4A-D5FD082D30CB}"/>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5" name="Footer Placeholder 4">
            <a:extLst>
              <a:ext uri="{FF2B5EF4-FFF2-40B4-BE49-F238E27FC236}">
                <a16:creationId xmlns:a16="http://schemas.microsoft.com/office/drawing/2014/main" id="{55936DD5-D90C-D148-9A75-6E5EF76E4F06}"/>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C28649B3-720E-654D-9610-263AC0D91137}"/>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164995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5E4B96-467B-A24D-9EC1-DD46EE699A09}"/>
              </a:ext>
            </a:extLst>
          </p:cNvPr>
          <p:cNvSpPr>
            <a:spLocks noGrp="1"/>
          </p:cNvSpPr>
          <p:nvPr>
            <p:ph type="title" orient="vert"/>
          </p:nvPr>
        </p:nvSpPr>
        <p:spPr>
          <a:xfrm>
            <a:off x="8724902" y="365125"/>
            <a:ext cx="2628900" cy="5811838"/>
          </a:xfrm>
          <a:prstGeom prst="rect">
            <a:avLst/>
          </a:prstGeom>
        </p:spPr>
        <p:txBody>
          <a:bodyPr vert="eaVert"/>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0E50EC97-EC51-3242-A427-B6C401F9BC04}"/>
              </a:ext>
            </a:extLst>
          </p:cNvPr>
          <p:cNvSpPr>
            <a:spLocks noGrp="1"/>
          </p:cNvSpPr>
          <p:nvPr>
            <p:ph type="body" orient="vert" idx="1"/>
          </p:nvPr>
        </p:nvSpPr>
        <p:spPr>
          <a:xfrm>
            <a:off x="838202" y="365125"/>
            <a:ext cx="7734300" cy="5811838"/>
          </a:xfrm>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D5954FCF-A603-6944-ACE1-F3530AABAAD9}"/>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5" name="Footer Placeholder 4">
            <a:extLst>
              <a:ext uri="{FF2B5EF4-FFF2-40B4-BE49-F238E27FC236}">
                <a16:creationId xmlns:a16="http://schemas.microsoft.com/office/drawing/2014/main" id="{C0DD700E-B16B-6340-9BEE-2E563F9274B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36CBADE9-5F17-2E4E-A23B-A3EF5CC96322}"/>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9348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3600">
                <a:solidFill>
                  <a:srgbClr val="3C5A72"/>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51A433C7-4F7C-4247-8FF5-1E63E18E14D1}"/>
              </a:ext>
            </a:extLst>
          </p:cNvPr>
          <p:cNvSpPr>
            <a:spLocks noGrp="1"/>
          </p:cNvSpPr>
          <p:nvPr>
            <p:ph type="body" idx="1"/>
          </p:nvPr>
        </p:nvSpPr>
        <p:spPr>
          <a:xfrm>
            <a:off x="831851" y="4589467"/>
            <a:ext cx="10515600" cy="1500187"/>
          </a:xfrm>
        </p:spPr>
        <p:txBody>
          <a:bodyPr>
            <a:normAutofit/>
          </a:bodyPr>
          <a:lstStyle>
            <a:lvl1pPr marL="0" indent="0" algn="l">
              <a:buNone/>
              <a:defRPr sz="2000" b="0">
                <a:solidFill>
                  <a:srgbClr val="3C5A72"/>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GB" dirty="0"/>
              <a:t>Click to edit Master text styles</a:t>
            </a:r>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9/30/22</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7" name="Picture 6" descr="A picture containing text, primate, monitor, indoor&#10;&#10;Description automatically generated">
            <a:extLst>
              <a:ext uri="{FF2B5EF4-FFF2-40B4-BE49-F238E27FC236}">
                <a16:creationId xmlns:a16="http://schemas.microsoft.com/office/drawing/2014/main" id="{F4EFD39C-D04F-D648-B6B2-07092A492153}"/>
              </a:ext>
            </a:extLst>
          </p:cNvPr>
          <p:cNvPicPr>
            <a:picLocks noChangeAspect="1"/>
          </p:cNvPicPr>
          <p:nvPr userDrawn="1"/>
        </p:nvPicPr>
        <p:blipFill>
          <a:blip r:embed="rId2"/>
          <a:stretch>
            <a:fillRect/>
          </a:stretch>
        </p:blipFill>
        <p:spPr>
          <a:xfrm>
            <a:off x="10964250" y="158272"/>
            <a:ext cx="1063580" cy="1220148"/>
          </a:xfrm>
          <a:prstGeom prst="rect">
            <a:avLst/>
          </a:prstGeom>
        </p:spPr>
      </p:pic>
    </p:spTree>
    <p:extLst>
      <p:ext uri="{BB962C8B-B14F-4D97-AF65-F5344CB8AC3E}">
        <p14:creationId xmlns:p14="http://schemas.microsoft.com/office/powerpoint/2010/main" val="742582636"/>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normAutofit/>
          </a:bodyPr>
          <a:lstStyle>
            <a:lvl1pPr>
              <a:defRPr sz="3200">
                <a:solidFill>
                  <a:schemeClr val="tx1"/>
                </a:solidFill>
                <a:latin typeface="Atkinson Hyperlegible" pitchFamily="2" charset="0"/>
                <a:cs typeface="Arial" panose="020B0604020202020204" pitchFamily="34" charset="0"/>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lvl1pPr>
              <a:lnSpc>
                <a:spcPct val="100000"/>
              </a:lnSpc>
              <a:spcBef>
                <a:spcPts val="1000"/>
              </a:spcBef>
              <a:defRPr>
                <a:solidFill>
                  <a:schemeClr val="tx1"/>
                </a:solidFill>
                <a:latin typeface="Atkinson Hyperlegible" pitchFamily="2" charset="0"/>
                <a:cs typeface="Arial" panose="020B0604020202020204" pitchFamily="34" charset="0"/>
              </a:defRPr>
            </a:lvl1pPr>
            <a:lvl2pPr>
              <a:lnSpc>
                <a:spcPct val="100000"/>
              </a:lnSpc>
              <a:spcBef>
                <a:spcPts val="1000"/>
              </a:spcBef>
              <a:defRPr>
                <a:solidFill>
                  <a:schemeClr val="tx1"/>
                </a:solidFill>
                <a:latin typeface="Atkinson Hyperlegible" pitchFamily="2" charset="0"/>
                <a:cs typeface="Arial" panose="020B0604020202020204" pitchFamily="34" charset="0"/>
              </a:defRPr>
            </a:lvl2pPr>
            <a:lvl3pPr>
              <a:lnSpc>
                <a:spcPct val="100000"/>
              </a:lnSpc>
              <a:spcBef>
                <a:spcPts val="1000"/>
              </a:spcBef>
              <a:defRPr>
                <a:solidFill>
                  <a:schemeClr val="tx1"/>
                </a:solidFill>
                <a:latin typeface="Atkinson Hyperlegible" pitchFamily="2" charset="0"/>
                <a:cs typeface="Arial" panose="020B0604020202020204" pitchFamily="34" charset="0"/>
              </a:defRPr>
            </a:lvl3pPr>
            <a:lvl4pPr>
              <a:lnSpc>
                <a:spcPct val="100000"/>
              </a:lnSpc>
              <a:spcBef>
                <a:spcPts val="1000"/>
              </a:spcBef>
              <a:defRPr>
                <a:solidFill>
                  <a:schemeClr val="tx1"/>
                </a:solidFill>
                <a:latin typeface="Atkinson Hyperlegible" pitchFamily="2" charset="0"/>
                <a:cs typeface="Arial" panose="020B0604020202020204" pitchFamily="34" charset="0"/>
              </a:defRPr>
            </a:lvl4pPr>
            <a:lvl5pPr>
              <a:lnSpc>
                <a:spcPct val="100000"/>
              </a:lnSpc>
              <a:spcBef>
                <a:spcPts val="1000"/>
              </a:spcBef>
              <a:defRPr>
                <a:solidFill>
                  <a:schemeClr val="tx1"/>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A53559EF-BAB7-0E42-9E60-A03A3B0DDE32}"/>
              </a:ext>
            </a:extLst>
          </p:cNvPr>
          <p:cNvSpPr>
            <a:spLocks noGrp="1"/>
          </p:cNvSpPr>
          <p:nvPr>
            <p:ph type="dt" sz="half" idx="10"/>
          </p:nvPr>
        </p:nvSpPr>
        <p:spPr/>
        <p:txBody>
          <a:bodyPr/>
          <a:lstStyle>
            <a:lvl1pPr>
              <a:defRPr>
                <a:solidFill>
                  <a:schemeClr val="tx1">
                    <a:lumMod val="75000"/>
                    <a:lumOff val="25000"/>
                  </a:schemeClr>
                </a:solidFill>
                <a:latin typeface="Atkinson Hyperlegible" pitchFamily="2" charset="0"/>
              </a:defRPr>
            </a:lvl1pPr>
          </a:lstStyle>
          <a:p>
            <a:fld id="{241EB5C9-1307-BA42-ABA2-0BC069CD8E7F}" type="datetimeFigureOut">
              <a:rPr lang="en-US" smtClean="0"/>
              <a:pPr/>
              <a:t>9/30/22</a:t>
            </a:fld>
            <a:endParaRPr lang="en-US"/>
          </a:p>
        </p:txBody>
      </p:sp>
      <p:sp>
        <p:nvSpPr>
          <p:cNvPr id="5" name="Footer Placeholder 4">
            <a:extLst>
              <a:ext uri="{FF2B5EF4-FFF2-40B4-BE49-F238E27FC236}">
                <a16:creationId xmlns:a16="http://schemas.microsoft.com/office/drawing/2014/main" id="{BEEBB6D2-A026-D74A-8C2A-7AD33F225C47}"/>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6" name="Slide Number Placeholder 5">
            <a:extLst>
              <a:ext uri="{FF2B5EF4-FFF2-40B4-BE49-F238E27FC236}">
                <a16:creationId xmlns:a16="http://schemas.microsoft.com/office/drawing/2014/main" id="{D2D1D05D-520A-D942-8D98-B02EF8CF6776}"/>
              </a:ext>
            </a:extLst>
          </p:cNvPr>
          <p:cNvSpPr>
            <a:spLocks noGrp="1"/>
          </p:cNvSpPr>
          <p:nvPr>
            <p:ph type="sldNum" sz="quarter" idx="12"/>
          </p:nvPr>
        </p:nvSpPr>
        <p:spPr/>
        <p:txBody>
          <a:bodyPr/>
          <a:lstStyle>
            <a:lvl1pPr>
              <a:defRPr>
                <a:solidFill>
                  <a:schemeClr val="tx1">
                    <a:lumMod val="75000"/>
                    <a:lumOff val="25000"/>
                  </a:schemeClr>
                </a:solidFill>
                <a:latin typeface="Atkinson Hyperlegible" pitchFamily="2"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16714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4400">
                <a:solidFill>
                  <a:schemeClr val="tx1"/>
                </a:solidFill>
              </a:defRPr>
            </a:lvl1pPr>
          </a:lstStyle>
          <a:p>
            <a:r>
              <a:rPr lang="en-GB" dirty="0"/>
              <a:t>Click to edit Master title style</a:t>
            </a:r>
            <a:endParaRPr lang="en-US" dirty="0"/>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9/30/22</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3" name="Picture 2" descr="A picture containing text, primate, monitor, indoor&#10;&#10;Description automatically generated">
            <a:extLst>
              <a:ext uri="{FF2B5EF4-FFF2-40B4-BE49-F238E27FC236}">
                <a16:creationId xmlns:a16="http://schemas.microsoft.com/office/drawing/2014/main" id="{A8EB6A88-2E41-552F-6E71-A9DFA92F0663}"/>
              </a:ext>
            </a:extLst>
          </p:cNvPr>
          <p:cNvPicPr>
            <a:picLocks noChangeAspect="1"/>
          </p:cNvPicPr>
          <p:nvPr userDrawn="1"/>
        </p:nvPicPr>
        <p:blipFill>
          <a:blip r:embed="rId2"/>
          <a:stretch>
            <a:fillRect/>
          </a:stretch>
        </p:blipFill>
        <p:spPr>
          <a:xfrm>
            <a:off x="10994730" y="131289"/>
            <a:ext cx="1063580" cy="1220148"/>
          </a:xfrm>
          <a:prstGeom prst="rect">
            <a:avLst/>
          </a:prstGeom>
        </p:spPr>
      </p:pic>
    </p:spTree>
    <p:extLst>
      <p:ext uri="{BB962C8B-B14F-4D97-AF65-F5344CB8AC3E}">
        <p14:creationId xmlns:p14="http://schemas.microsoft.com/office/powerpoint/2010/main" val="177192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FDBC1-527D-3041-984A-EF5E7E9B7495}"/>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63FA7BF1-44B1-744C-AB68-4BB0A6A5977E}"/>
              </a:ext>
            </a:extLst>
          </p:cNvPr>
          <p:cNvSpPr>
            <a:spLocks noGrp="1"/>
          </p:cNvSpPr>
          <p:nvPr>
            <p:ph sz="half" idx="1"/>
          </p:nvPr>
        </p:nvSpPr>
        <p:spPr>
          <a:xfrm>
            <a:off x="838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3B974A49-6A1E-2F48-B419-02B0A17B9692}"/>
              </a:ext>
            </a:extLst>
          </p:cNvPr>
          <p:cNvSpPr>
            <a:spLocks noGrp="1"/>
          </p:cNvSpPr>
          <p:nvPr>
            <p:ph sz="half" idx="2"/>
          </p:nvPr>
        </p:nvSpPr>
        <p:spPr>
          <a:xfrm>
            <a:off x="6172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Date Placeholder 4">
            <a:extLst>
              <a:ext uri="{FF2B5EF4-FFF2-40B4-BE49-F238E27FC236}">
                <a16:creationId xmlns:a16="http://schemas.microsoft.com/office/drawing/2014/main" id="{5EDA9989-2AC6-0F4E-ADFD-C6E06D00A01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6" name="Footer Placeholder 5">
            <a:extLst>
              <a:ext uri="{FF2B5EF4-FFF2-40B4-BE49-F238E27FC236}">
                <a16:creationId xmlns:a16="http://schemas.microsoft.com/office/drawing/2014/main" id="{0F7625DC-FC15-A34E-972A-D70B8A82798F}"/>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7" name="Slide Number Placeholder 6">
            <a:extLst>
              <a:ext uri="{FF2B5EF4-FFF2-40B4-BE49-F238E27FC236}">
                <a16:creationId xmlns:a16="http://schemas.microsoft.com/office/drawing/2014/main" id="{75BA2A21-61F6-4A4F-8B34-7B5540EF63C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695231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51DF4-AED1-614B-BE12-21438630C8F0}"/>
              </a:ext>
            </a:extLst>
          </p:cNvPr>
          <p:cNvSpPr>
            <a:spLocks noGrp="1"/>
          </p:cNvSpPr>
          <p:nvPr>
            <p:ph type="title"/>
          </p:nvPr>
        </p:nvSpPr>
        <p:spPr>
          <a:xfrm>
            <a:off x="839788"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3C3DBCAE-E5F3-8C40-9708-53662383E530}"/>
              </a:ext>
            </a:extLst>
          </p:cNvPr>
          <p:cNvSpPr>
            <a:spLocks noGrp="1"/>
          </p:cNvSpPr>
          <p:nvPr>
            <p:ph type="body" idx="1"/>
          </p:nvPr>
        </p:nvSpPr>
        <p:spPr>
          <a:xfrm>
            <a:off x="839789" y="1681163"/>
            <a:ext cx="5157787"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4" name="Content Placeholder 3">
            <a:extLst>
              <a:ext uri="{FF2B5EF4-FFF2-40B4-BE49-F238E27FC236}">
                <a16:creationId xmlns:a16="http://schemas.microsoft.com/office/drawing/2014/main" id="{37C57552-3DC5-3546-AB54-31C74D633808}"/>
              </a:ext>
            </a:extLst>
          </p:cNvPr>
          <p:cNvSpPr>
            <a:spLocks noGrp="1"/>
          </p:cNvSpPr>
          <p:nvPr>
            <p:ph sz="half" idx="2"/>
          </p:nvPr>
        </p:nvSpPr>
        <p:spPr>
          <a:xfrm>
            <a:off x="839789" y="2505075"/>
            <a:ext cx="5157787"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a:extLst>
              <a:ext uri="{FF2B5EF4-FFF2-40B4-BE49-F238E27FC236}">
                <a16:creationId xmlns:a16="http://schemas.microsoft.com/office/drawing/2014/main" id="{3143EE9D-F5D6-F54D-8468-AEFB4E7186A0}"/>
              </a:ext>
            </a:extLst>
          </p:cNvPr>
          <p:cNvSpPr>
            <a:spLocks noGrp="1"/>
          </p:cNvSpPr>
          <p:nvPr>
            <p:ph type="body" sz="quarter" idx="3"/>
          </p:nvPr>
        </p:nvSpPr>
        <p:spPr>
          <a:xfrm>
            <a:off x="6172202" y="1681163"/>
            <a:ext cx="5183188"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6" name="Content Placeholder 5">
            <a:extLst>
              <a:ext uri="{FF2B5EF4-FFF2-40B4-BE49-F238E27FC236}">
                <a16:creationId xmlns:a16="http://schemas.microsoft.com/office/drawing/2014/main" id="{DC7198EC-0E7C-514D-9D5C-E0079B57D9B8}"/>
              </a:ext>
            </a:extLst>
          </p:cNvPr>
          <p:cNvSpPr>
            <a:spLocks noGrp="1"/>
          </p:cNvSpPr>
          <p:nvPr>
            <p:ph sz="quarter" idx="4"/>
          </p:nvPr>
        </p:nvSpPr>
        <p:spPr>
          <a:xfrm>
            <a:off x="6172202" y="2505075"/>
            <a:ext cx="5183188"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7" name="Date Placeholder 6">
            <a:extLst>
              <a:ext uri="{FF2B5EF4-FFF2-40B4-BE49-F238E27FC236}">
                <a16:creationId xmlns:a16="http://schemas.microsoft.com/office/drawing/2014/main" id="{079E07E0-5A9C-4B41-95FF-3BAA5F6BC2D3}"/>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8" name="Footer Placeholder 7">
            <a:extLst>
              <a:ext uri="{FF2B5EF4-FFF2-40B4-BE49-F238E27FC236}">
                <a16:creationId xmlns:a16="http://schemas.microsoft.com/office/drawing/2014/main" id="{74BDB537-974F-D34D-9750-CC69627A221B}"/>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9" name="Slide Number Placeholder 8">
            <a:extLst>
              <a:ext uri="{FF2B5EF4-FFF2-40B4-BE49-F238E27FC236}">
                <a16:creationId xmlns:a16="http://schemas.microsoft.com/office/drawing/2014/main" id="{8F16F390-2D22-5048-A0FC-3FAD9329A0C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82259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BD455-6580-E548-84D2-30E8C319B2E6}"/>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Date Placeholder 2">
            <a:extLst>
              <a:ext uri="{FF2B5EF4-FFF2-40B4-BE49-F238E27FC236}">
                <a16:creationId xmlns:a16="http://schemas.microsoft.com/office/drawing/2014/main" id="{98437170-F497-734A-8863-A2B1D6D27F6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4" name="Footer Placeholder 3">
            <a:extLst>
              <a:ext uri="{FF2B5EF4-FFF2-40B4-BE49-F238E27FC236}">
                <a16:creationId xmlns:a16="http://schemas.microsoft.com/office/drawing/2014/main" id="{5183678E-8EC0-9D40-85FD-A78B73035745}"/>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5" name="Slide Number Placeholder 4">
            <a:extLst>
              <a:ext uri="{FF2B5EF4-FFF2-40B4-BE49-F238E27FC236}">
                <a16:creationId xmlns:a16="http://schemas.microsoft.com/office/drawing/2014/main" id="{A4410869-C0FC-2E44-824A-787E6D8BF311}"/>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6" name="Picture 5" descr="A picture containing text, primate, monitor, indoor&#10;&#10;Description automatically generated">
            <a:extLst>
              <a:ext uri="{FF2B5EF4-FFF2-40B4-BE49-F238E27FC236}">
                <a16:creationId xmlns:a16="http://schemas.microsoft.com/office/drawing/2014/main" id="{0D355E77-5B2E-A2EF-706B-9C4916EA9A9E}"/>
              </a:ext>
            </a:extLst>
          </p:cNvPr>
          <p:cNvPicPr>
            <a:picLocks noChangeAspect="1"/>
          </p:cNvPicPr>
          <p:nvPr userDrawn="1"/>
        </p:nvPicPr>
        <p:blipFill>
          <a:blip r:embed="rId2"/>
          <a:stretch>
            <a:fillRect/>
          </a:stretch>
        </p:blipFill>
        <p:spPr>
          <a:xfrm>
            <a:off x="10994730" y="161769"/>
            <a:ext cx="1063580" cy="1220148"/>
          </a:xfrm>
          <a:prstGeom prst="rect">
            <a:avLst/>
          </a:prstGeom>
        </p:spPr>
      </p:pic>
    </p:spTree>
    <p:extLst>
      <p:ext uri="{BB962C8B-B14F-4D97-AF65-F5344CB8AC3E}">
        <p14:creationId xmlns:p14="http://schemas.microsoft.com/office/powerpoint/2010/main" val="557684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CFB1ED-2AE6-5449-BE22-43836D3C45EE}"/>
              </a:ext>
            </a:extLst>
          </p:cNvPr>
          <p:cNvSpPr>
            <a:spLocks noGrp="1"/>
          </p:cNvSpPr>
          <p:nvPr>
            <p:ph type="dt" sz="half" idx="10"/>
          </p:nvPr>
        </p:nvSpPr>
        <p:spPr/>
        <p:txBody>
          <a:bodyPr/>
          <a:lstStyle/>
          <a:p>
            <a:fld id="{241EB5C9-1307-BA42-ABA2-0BC069CD8E7F}" type="datetimeFigureOut">
              <a:rPr lang="en-US" smtClean="0"/>
              <a:t>9/30/22</a:t>
            </a:fld>
            <a:endParaRPr lang="en-US"/>
          </a:p>
        </p:txBody>
      </p:sp>
      <p:sp>
        <p:nvSpPr>
          <p:cNvPr id="3" name="Footer Placeholder 2">
            <a:extLst>
              <a:ext uri="{FF2B5EF4-FFF2-40B4-BE49-F238E27FC236}">
                <a16:creationId xmlns:a16="http://schemas.microsoft.com/office/drawing/2014/main" id="{D92D820E-FB19-6E41-9F98-FE01AD87711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B109D32-6061-E14C-B370-0847ED7F251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69823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2288BCD6-9805-9E45-9B7C-5314F41E6C9F}"/>
              </a:ext>
            </a:extLst>
          </p:cNvPr>
          <p:cNvSpPr>
            <a:spLocks noGrp="1"/>
          </p:cNvSpPr>
          <p:nvPr>
            <p:ph idx="1"/>
          </p:nvPr>
        </p:nvSpPr>
        <p:spPr>
          <a:xfrm>
            <a:off x="5183188" y="987429"/>
            <a:ext cx="6172200" cy="4873625"/>
          </a:xfrm>
        </p:spPr>
        <p:txBody>
          <a:bodyPr/>
          <a:lstStyle>
            <a:lvl1pPr>
              <a:lnSpc>
                <a:spcPct val="100000"/>
              </a:lnSpc>
              <a:spcBef>
                <a:spcPts val="1000"/>
              </a:spcBef>
              <a:defRPr sz="1800">
                <a:solidFill>
                  <a:schemeClr val="tx1">
                    <a:lumMod val="75000"/>
                    <a:lumOff val="25000"/>
                  </a:schemeClr>
                </a:solidFill>
              </a:defRPr>
            </a:lvl1pPr>
            <a:lvl2pPr>
              <a:lnSpc>
                <a:spcPct val="100000"/>
              </a:lnSpc>
              <a:spcBef>
                <a:spcPts val="1000"/>
              </a:spcBef>
              <a:defRPr sz="1575">
                <a:solidFill>
                  <a:schemeClr val="tx1">
                    <a:lumMod val="75000"/>
                    <a:lumOff val="25000"/>
                  </a:schemeClr>
                </a:solidFill>
              </a:defRPr>
            </a:lvl2pPr>
            <a:lvl3pPr>
              <a:lnSpc>
                <a:spcPct val="100000"/>
              </a:lnSpc>
              <a:spcBef>
                <a:spcPts val="1000"/>
              </a:spcBef>
              <a:defRPr sz="1350">
                <a:solidFill>
                  <a:schemeClr val="tx1">
                    <a:lumMod val="75000"/>
                    <a:lumOff val="25000"/>
                  </a:schemeClr>
                </a:solidFill>
              </a:defRPr>
            </a:lvl3pPr>
            <a:lvl4pPr>
              <a:lnSpc>
                <a:spcPct val="100000"/>
              </a:lnSpc>
              <a:spcBef>
                <a:spcPts val="1000"/>
              </a:spcBef>
              <a:defRPr sz="1125">
                <a:solidFill>
                  <a:schemeClr val="tx1">
                    <a:lumMod val="75000"/>
                    <a:lumOff val="25000"/>
                  </a:schemeClr>
                </a:solidFill>
              </a:defRPr>
            </a:lvl4pPr>
            <a:lvl5pPr>
              <a:lnSpc>
                <a:spcPct val="100000"/>
              </a:lnSpc>
              <a:spcBef>
                <a:spcPts val="1000"/>
              </a:spcBef>
              <a:defRPr sz="1125">
                <a:solidFill>
                  <a:schemeClr val="tx1">
                    <a:lumMod val="75000"/>
                    <a:lumOff val="25000"/>
                  </a:schemeClr>
                </a:solidFill>
              </a:defRPr>
            </a:lvl5pPr>
            <a:lvl6pPr>
              <a:defRPr sz="1125"/>
            </a:lvl6pPr>
            <a:lvl7pPr>
              <a:defRPr sz="1125"/>
            </a:lvl7pPr>
            <a:lvl8pPr>
              <a:defRPr sz="1125"/>
            </a:lvl8pPr>
            <a:lvl9pPr>
              <a:defRPr sz="1125"/>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Placeholder 3">
            <a:extLst>
              <a:ext uri="{FF2B5EF4-FFF2-40B4-BE49-F238E27FC236}">
                <a16:creationId xmlns:a16="http://schemas.microsoft.com/office/drawing/2014/main" id="{898BA411-2A54-A94A-B3FC-826281DBEADF}"/>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B91F4F16-08DB-C247-8F9D-24EA7D84A9B2}"/>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6" name="Footer Placeholder 5">
            <a:extLst>
              <a:ext uri="{FF2B5EF4-FFF2-40B4-BE49-F238E27FC236}">
                <a16:creationId xmlns:a16="http://schemas.microsoft.com/office/drawing/2014/main" id="{E6FF2B46-16CB-7E41-AD5E-4493C9285A58}"/>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48BA2BC5-3886-C647-BB53-7B07EAE78D4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370537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682B8-C849-1F4E-8FED-86CF39DF59A8}"/>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Picture Placeholder 2">
            <a:extLst>
              <a:ext uri="{FF2B5EF4-FFF2-40B4-BE49-F238E27FC236}">
                <a16:creationId xmlns:a16="http://schemas.microsoft.com/office/drawing/2014/main" id="{26A410FE-1E10-8C4A-BD9D-9A0F6C9D1E52}"/>
              </a:ext>
            </a:extLst>
          </p:cNvPr>
          <p:cNvSpPr>
            <a:spLocks noGrp="1"/>
          </p:cNvSpPr>
          <p:nvPr>
            <p:ph type="pic" idx="1"/>
          </p:nvPr>
        </p:nvSpPr>
        <p:spPr>
          <a:xfrm>
            <a:off x="5183188" y="987429"/>
            <a:ext cx="6172200" cy="4873625"/>
          </a:xfrm>
        </p:spPr>
        <p:txBody>
          <a:bodyPr/>
          <a:lstStyle>
            <a:lvl1pPr marL="0" indent="0">
              <a:buNone/>
              <a:defRPr sz="1800">
                <a:solidFill>
                  <a:schemeClr val="tx1">
                    <a:lumMod val="75000"/>
                    <a:lumOff val="25000"/>
                  </a:schemeClr>
                </a:solidFill>
              </a:defRPr>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GB" dirty="0"/>
              <a:t>Click icon to add picture</a:t>
            </a:r>
            <a:endParaRPr lang="en-US" dirty="0"/>
          </a:p>
        </p:txBody>
      </p:sp>
      <p:sp>
        <p:nvSpPr>
          <p:cNvPr id="4" name="Text Placeholder 3">
            <a:extLst>
              <a:ext uri="{FF2B5EF4-FFF2-40B4-BE49-F238E27FC236}">
                <a16:creationId xmlns:a16="http://schemas.microsoft.com/office/drawing/2014/main" id="{CA622F09-1B36-2F4E-8EEA-BAEEB3FD2B96}"/>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96A97009-98F8-D441-A078-A31F891B49A4}"/>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6" name="Footer Placeholder 5">
            <a:extLst>
              <a:ext uri="{FF2B5EF4-FFF2-40B4-BE49-F238E27FC236}">
                <a16:creationId xmlns:a16="http://schemas.microsoft.com/office/drawing/2014/main" id="{38CACA9B-B433-8E45-A2A3-CD0940DBC86C}"/>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A3FA396B-3342-4645-AC86-58732AAEFE03}"/>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218776023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chemeClr val="bg1">
            <a:lumMod val="95000"/>
            <a:alpha val="0"/>
          </a:schemeClr>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27BF5EA-1FF6-EB48-B367-10F16FE226B4}"/>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GB"/>
              <a:t>Click to edit Master text styles</a:t>
            </a:r>
          </a:p>
          <a:p>
            <a:pPr lvl="1"/>
            <a:r>
              <a:rPr dirty="0" lang="en-GB"/>
              <a:t>Second level</a:t>
            </a:r>
          </a:p>
          <a:p>
            <a:pPr lvl="2"/>
            <a:r>
              <a:rPr dirty="0" lang="en-GB"/>
              <a:t>Third level</a:t>
            </a:r>
          </a:p>
          <a:p>
            <a:pPr lvl="3"/>
            <a:r>
              <a:rPr dirty="0" lang="en-GB"/>
              <a:t>Fourth level</a:t>
            </a:r>
          </a:p>
          <a:p>
            <a:pPr lvl="4"/>
            <a:r>
              <a:rPr dirty="0" lang="en-GB"/>
              <a:t>Fifth level</a:t>
            </a:r>
            <a:endParaRPr dirty="0" lang="en-US"/>
          </a:p>
        </p:txBody>
      </p:sp>
      <p:sp>
        <p:nvSpPr>
          <p:cNvPr id="4" name="Date Placeholder 3">
            <a:extLst>
              <a:ext uri="{FF2B5EF4-FFF2-40B4-BE49-F238E27FC236}">
                <a16:creationId xmlns:a16="http://schemas.microsoft.com/office/drawing/2014/main" id="{DDF491ED-FFB7-904F-8814-ED29EAA4264A}"/>
              </a:ext>
            </a:extLst>
          </p:cNvPr>
          <p:cNvSpPr>
            <a:spLocks noGrp="1"/>
          </p:cNvSpPr>
          <p:nvPr>
            <p:ph idx="2" sz="half" type="dt"/>
          </p:nvPr>
        </p:nvSpPr>
        <p:spPr>
          <a:xfrm>
            <a:off x="838200" y="6356354"/>
            <a:ext cx="2743200" cy="365125"/>
          </a:xfrm>
          <a:prstGeom prst="rect">
            <a:avLst/>
          </a:prstGeom>
        </p:spPr>
        <p:txBody>
          <a:bodyPr anchor="ctr" bIns="45720" lIns="91440" rIns="91440" rtlCol="0" tIns="45720" vert="horz"/>
          <a:lstStyle>
            <a:lvl1pPr algn="l">
              <a:defRPr sz="675">
                <a:solidFill>
                  <a:schemeClr val="tx1">
                    <a:lumMod val="75000"/>
                    <a:lumOff val="25000"/>
                  </a:schemeClr>
                </a:solidFill>
                <a:latin charset="0" pitchFamily="2" typeface="Atkinson Hyperlegible"/>
              </a:defRPr>
            </a:lvl1pPr>
          </a:lstStyle>
          <a:p>
            <a:fld id="{241EB5C9-1307-BA42-ABA2-0BC069CD8E7F}" type="datetimeFigureOut">
              <a:rPr lang="en-US" smtClean="0"/>
              <a:pPr/>
              <a:t>9/30/22</a:t>
            </a:fld>
            <a:endParaRPr lang="en-US"/>
          </a:p>
        </p:txBody>
      </p:sp>
      <p:sp>
        <p:nvSpPr>
          <p:cNvPr id="6" name="Slide Number Placeholder 5">
            <a:extLst>
              <a:ext uri="{FF2B5EF4-FFF2-40B4-BE49-F238E27FC236}">
                <a16:creationId xmlns:a16="http://schemas.microsoft.com/office/drawing/2014/main" id="{2DC6F4AD-BD6B-CE47-88CB-D7910584936B}"/>
              </a:ext>
            </a:extLst>
          </p:cNvPr>
          <p:cNvSpPr>
            <a:spLocks noGrp="1"/>
          </p:cNvSpPr>
          <p:nvPr>
            <p:ph idx="4" sz="quarter" type="sldNum"/>
          </p:nvPr>
        </p:nvSpPr>
        <p:spPr>
          <a:xfrm>
            <a:off x="8610600" y="6356354"/>
            <a:ext cx="1993710" cy="365125"/>
          </a:xfrm>
          <a:prstGeom prst="rect">
            <a:avLst/>
          </a:prstGeom>
        </p:spPr>
        <p:txBody>
          <a:bodyPr anchor="ctr" bIns="45720" lIns="91440" rIns="91440" rtlCol="0" tIns="45720" vert="horz"/>
          <a:lstStyle>
            <a:lvl1pPr algn="r">
              <a:defRPr sz="675">
                <a:solidFill>
                  <a:schemeClr val="tx1">
                    <a:lumMod val="75000"/>
                    <a:lumOff val="25000"/>
                  </a:schemeClr>
                </a:solidFill>
                <a:latin charset="0" pitchFamily="2" typeface="Atkinson Hyperlegible"/>
              </a:defRPr>
            </a:lvl1pPr>
          </a:lstStyle>
          <a:p>
            <a:fld id="{C5EF2332-01BF-834F-8236-50238282D533}" type="slidenum">
              <a:rPr lang="en-US" smtClean="0"/>
              <a:pPr/>
              <a:t>‹#›</a:t>
            </a:fld>
            <a:endParaRPr lang="en-US"/>
          </a:p>
        </p:txBody>
      </p:sp>
      <p:sp>
        <p:nvSpPr>
          <p:cNvPr id="7" name="Footer Placeholder 6">
            <a:extLst>
              <a:ext uri="{FF2B5EF4-FFF2-40B4-BE49-F238E27FC236}">
                <a16:creationId xmlns:a16="http://schemas.microsoft.com/office/drawing/2014/main" id="{FE305052-7E31-8548-802E-BBA9CB132D12}"/>
              </a:ext>
            </a:extLst>
          </p:cNvPr>
          <p:cNvSpPr>
            <a:spLocks noGrp="1"/>
          </p:cNvSpPr>
          <p:nvPr>
            <p:ph idx="3" sz="quarter" type="ftr"/>
          </p:nvPr>
        </p:nvSpPr>
        <p:spPr>
          <a:xfrm>
            <a:off x="4038600" y="6356351"/>
            <a:ext cx="4114800" cy="365125"/>
          </a:xfrm>
          <a:prstGeom prst="rect">
            <a:avLst/>
          </a:prstGeom>
        </p:spPr>
        <p:txBody>
          <a:bodyPr anchor="ctr" bIns="45720" lIns="91440" rIns="91440" rtlCol="0" tIns="45720" vert="horz"/>
          <a:lstStyle>
            <a:lvl1pPr algn="ctr">
              <a:defRPr sz="1200">
                <a:solidFill>
                  <a:schemeClr val="tx1">
                    <a:lumMod val="75000"/>
                    <a:lumOff val="25000"/>
                  </a:schemeClr>
                </a:solidFill>
                <a:latin charset="0" pitchFamily="2" typeface="Atkinson Hyperlegible"/>
              </a:defRPr>
            </a:lvl1pPr>
          </a:lstStyle>
          <a:p>
            <a:endParaRPr lang="en-US"/>
          </a:p>
        </p:txBody>
      </p:sp>
      <p:sp>
        <p:nvSpPr>
          <p:cNvPr id="8" name="Title Placeholder 7">
            <a:extLst>
              <a:ext uri="{FF2B5EF4-FFF2-40B4-BE49-F238E27FC236}">
                <a16:creationId xmlns:a16="http://schemas.microsoft.com/office/drawing/2014/main" id="{A9FF2A29-0C17-AD44-9B62-E2C61042DF29}"/>
              </a:ext>
            </a:extLst>
          </p:cNvPr>
          <p:cNvSpPr>
            <a:spLocks noGrp="1"/>
          </p:cNvSpPr>
          <p:nvPr>
            <p:ph type="title"/>
          </p:nvPr>
        </p:nvSpPr>
        <p:spPr>
          <a:xfrm>
            <a:off x="838200" y="365126"/>
            <a:ext cx="10515600" cy="1325563"/>
          </a:xfrm>
          <a:prstGeom prst="rect">
            <a:avLst/>
          </a:prstGeom>
        </p:spPr>
        <p:txBody>
          <a:bodyPr anchor="ctr" bIns="45720" lIns="91440" rIns="91440" rtlCol="0" tIns="45720" vert="horz">
            <a:normAutofit/>
          </a:bodyPr>
          <a:lstStyle/>
          <a:p>
            <a:r>
              <a:rPr dirty="0" lang="en-GB"/>
              <a:t>Click to edit Master title style</a:t>
            </a:r>
            <a:endParaRPr dirty="0" lang="en-US"/>
          </a:p>
        </p:txBody>
      </p:sp>
    </p:spTree>
    <p:extLst>
      <p:ext uri="{BB962C8B-B14F-4D97-AF65-F5344CB8AC3E}">
        <p14:creationId xmlns:p14="http://schemas.microsoft.com/office/powerpoint/2010/main" val="3225650749"/>
      </p:ext>
    </p:extLst>
  </p:cSld>
  <p:clrMap accent1="accent1" accent2="accent2" accent3="accent3" accent4="accent4" accent5="accent5" accent6="accent6" bg1="lt1" bg2="lt2" folHlink="folHlink" hlink="hlink" tx1="dk1" tx2="dk2"/>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514350" eaLnBrk="1" hangingPunct="1" latinLnBrk="0" rtl="0">
        <a:lnSpc>
          <a:spcPct val="90000"/>
        </a:lnSpc>
        <a:spcBef>
          <a:spcPct val="0"/>
        </a:spcBef>
        <a:buNone/>
        <a:defRPr b="1" baseline="0" i="0" kern="1200" sz="3200">
          <a:solidFill>
            <a:schemeClr val="tx1"/>
          </a:solidFill>
          <a:latin charset="0" pitchFamily="2" typeface="Atkinson Hyperlegible"/>
          <a:ea typeface="+mj-ea"/>
          <a:cs charset="-79" panose="020B0502020104020203" pitchFamily="34" typeface="Gill Sans"/>
        </a:defRPr>
      </a:lvl1pPr>
    </p:titleStyle>
    <p:bodyStyle>
      <a:lvl1pPr algn="l" defTabSz="514350" eaLnBrk="1" hangingPunct="1" indent="-128588" latinLnBrk="0" marL="1285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1pPr>
      <a:lvl2pPr algn="l" defTabSz="514350" eaLnBrk="1" hangingPunct="1" indent="-128588" latinLnBrk="0" marL="38576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2pPr>
      <a:lvl3pPr algn="l" defTabSz="514350" eaLnBrk="1" hangingPunct="1" indent="-128588" latinLnBrk="0" marL="64293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3pPr>
      <a:lvl4pPr algn="l" defTabSz="514350" eaLnBrk="1" hangingPunct="1" indent="-128588" latinLnBrk="0" marL="90011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4pPr>
      <a:lvl5pPr algn="l" defTabSz="514350" eaLnBrk="1" hangingPunct="1" indent="-128588" latinLnBrk="0" marL="11572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5pPr>
      <a:lvl6pPr algn="l" defTabSz="514350" eaLnBrk="1" hangingPunct="1" indent="-128588" latinLnBrk="0" marL="141446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6pPr>
      <a:lvl7pPr algn="l" defTabSz="514350" eaLnBrk="1" hangingPunct="1" indent="-128588" latinLnBrk="0" marL="167163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7pPr>
      <a:lvl8pPr algn="l" defTabSz="514350" eaLnBrk="1" hangingPunct="1" indent="-128588" latinLnBrk="0" marL="192881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8pPr>
      <a:lvl9pPr algn="l" defTabSz="514350" eaLnBrk="1" hangingPunct="1" indent="-128588" latinLnBrk="0" marL="218598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9pPr>
    </p:bodyStyle>
    <p:otherStyle>
      <a:defPPr>
        <a:defRPr lang="en-US"/>
      </a:defPPr>
      <a:lvl1pPr algn="l" defTabSz="514350" eaLnBrk="1" hangingPunct="1" latinLnBrk="0" marL="0" rtl="0">
        <a:defRPr kern="1200" sz="1013">
          <a:solidFill>
            <a:schemeClr val="tx1"/>
          </a:solidFill>
          <a:latin typeface="+mn-lt"/>
          <a:ea typeface="+mn-ea"/>
          <a:cs typeface="+mn-cs"/>
        </a:defRPr>
      </a:lvl1pPr>
      <a:lvl2pPr algn="l" defTabSz="514350" eaLnBrk="1" hangingPunct="1" latinLnBrk="0" marL="257175" rtl="0">
        <a:defRPr kern="1200" sz="1013">
          <a:solidFill>
            <a:schemeClr val="tx1"/>
          </a:solidFill>
          <a:latin typeface="+mn-lt"/>
          <a:ea typeface="+mn-ea"/>
          <a:cs typeface="+mn-cs"/>
        </a:defRPr>
      </a:lvl2pPr>
      <a:lvl3pPr algn="l" defTabSz="514350" eaLnBrk="1" hangingPunct="1" latinLnBrk="0" marL="514350" rtl="0">
        <a:defRPr kern="1200" sz="1013">
          <a:solidFill>
            <a:schemeClr val="tx1"/>
          </a:solidFill>
          <a:latin typeface="+mn-lt"/>
          <a:ea typeface="+mn-ea"/>
          <a:cs typeface="+mn-cs"/>
        </a:defRPr>
      </a:lvl3pPr>
      <a:lvl4pPr algn="l" defTabSz="514350" eaLnBrk="1" hangingPunct="1" latinLnBrk="0" marL="771525" rtl="0">
        <a:defRPr kern="1200" sz="1013">
          <a:solidFill>
            <a:schemeClr val="tx1"/>
          </a:solidFill>
          <a:latin typeface="+mn-lt"/>
          <a:ea typeface="+mn-ea"/>
          <a:cs typeface="+mn-cs"/>
        </a:defRPr>
      </a:lvl4pPr>
      <a:lvl5pPr algn="l" defTabSz="514350" eaLnBrk="1" hangingPunct="1" latinLnBrk="0" marL="1028700" rtl="0">
        <a:defRPr kern="1200" sz="1013">
          <a:solidFill>
            <a:schemeClr val="tx1"/>
          </a:solidFill>
          <a:latin typeface="+mn-lt"/>
          <a:ea typeface="+mn-ea"/>
          <a:cs typeface="+mn-cs"/>
        </a:defRPr>
      </a:lvl5pPr>
      <a:lvl6pPr algn="l" defTabSz="514350" eaLnBrk="1" hangingPunct="1" latinLnBrk="0" marL="1285875" rtl="0">
        <a:defRPr kern="1200" sz="1013">
          <a:solidFill>
            <a:schemeClr val="tx1"/>
          </a:solidFill>
          <a:latin typeface="+mn-lt"/>
          <a:ea typeface="+mn-ea"/>
          <a:cs typeface="+mn-cs"/>
        </a:defRPr>
      </a:lvl6pPr>
      <a:lvl7pPr algn="l" defTabSz="514350" eaLnBrk="1" hangingPunct="1" latinLnBrk="0" marL="1543050" rtl="0">
        <a:defRPr kern="1200" sz="1013">
          <a:solidFill>
            <a:schemeClr val="tx1"/>
          </a:solidFill>
          <a:latin typeface="+mn-lt"/>
          <a:ea typeface="+mn-ea"/>
          <a:cs typeface="+mn-cs"/>
        </a:defRPr>
      </a:lvl7pPr>
      <a:lvl8pPr algn="l" defTabSz="514350" eaLnBrk="1" hangingPunct="1" latinLnBrk="0" marL="1800225" rtl="0">
        <a:defRPr kern="1200" sz="1013">
          <a:solidFill>
            <a:schemeClr val="tx1"/>
          </a:solidFill>
          <a:latin typeface="+mn-lt"/>
          <a:ea typeface="+mn-ea"/>
          <a:cs typeface="+mn-cs"/>
        </a:defRPr>
      </a:lvl8pPr>
      <a:lvl9pPr algn="l" defTabSz="514350" eaLnBrk="1" hangingPunct="1" latinLnBrk="0" marL="2057400" rtl="0">
        <a:defRPr kern="1200" sz="1013">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7.png"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8.png"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9.png"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0.png"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1.png"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2.png"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psychologie.hhu.de/arbeitsgruppen/allgemeine-psychologie-und-arbeitspsychologie/gpower" TargetMode="Externa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lstStyle/>
          <a:p>
            <a:pPr lvl="0" indent="0" marL="0">
              <a:buNone/>
            </a:pPr>
            <a:r>
              <a:rPr/>
              <a:t>Lab05</a:t>
            </a:r>
          </a:p>
        </p:txBody>
      </p:sp>
      <p:sp>
        <p:nvSpPr>
          <p:cNvPr id="3" name="Subtitle 2">
            <a:extLst>
              <a:ext uri="{FF2B5EF4-FFF2-40B4-BE49-F238E27FC236}">
                <a16:creationId xmlns:a16="http://schemas.microsoft.com/office/drawing/2014/main" id="{8C337200-5D83-FE46-9E69-B6B1D353C69A}"/>
              </a:ext>
            </a:extLst>
          </p:cNvPr>
          <p:cNvSpPr>
            <a:spLocks noGrp="1"/>
          </p:cNvSpPr>
          <p:nvPr>
            <p:ph idx="1" type="subTitle"/>
          </p:nvPr>
        </p:nvSpPr>
        <p:spPr>
          <a:xfrm>
            <a:off x="1524000" y="3611302"/>
            <a:ext cx="9144000" cy="1646498"/>
          </a:xfrm>
        </p:spPr>
        <p:txBody>
          <a:bodyPr/>
          <a:lstStyle/>
          <a:p>
            <a:pPr lvl="0" indent="0" marL="0">
              <a:buNone/>
            </a:pPr>
            <a:r>
              <a:rPr/>
              <a:t>Power Calculations</a:t>
            </a:r>
            <a:br/>
            <a:br/>
            <a:r>
              <a:rPr/>
              <a:t>Dr. Gordon Wright</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Power plot</a:t>
            </a:r>
          </a:p>
        </p:txBody>
      </p:sp>
      <p:pic>
        <p:nvPicPr>
          <p:cNvPr descr="images/paste-838AA707.png" id="0" name="Picture 1"/>
          <p:cNvPicPr>
            <a:picLocks noGrp="1" noChangeAspect="1"/>
          </p:cNvPicPr>
          <p:nvPr/>
        </p:nvPicPr>
        <p:blipFill>
          <a:blip r:embed="rId2"/>
          <a:stretch>
            <a:fillRect/>
          </a:stretch>
        </p:blipFill>
        <p:spPr bwMode="auto">
          <a:xfrm>
            <a:off x="838200" y="1841500"/>
            <a:ext cx="10515600" cy="4292600"/>
          </a:xfrm>
          <a:prstGeom prst="rect">
            <a:avLst/>
          </a:prstGeom>
          <a:noFill/>
          <a:ln w="9525">
            <a:noFill/>
            <a:headEnd/>
            <a:tailEnd/>
          </a:ln>
        </p:spPr>
      </p:pic>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2 - Mixed design (looking at a between main effect)</a:t>
            </a:r>
          </a:p>
        </p:txBody>
      </p:sp>
      <p:pic>
        <p:nvPicPr>
          <p:cNvPr descr="images/paste-B14DCB46.png" id="0" name="Picture 1"/>
          <p:cNvPicPr>
            <a:picLocks noGrp="1" noChangeAspect="1"/>
          </p:cNvPicPr>
          <p:nvPr/>
        </p:nvPicPr>
        <p:blipFill>
          <a:blip r:embed="rId2"/>
          <a:stretch>
            <a:fillRect/>
          </a:stretch>
        </p:blipFill>
        <p:spPr bwMode="auto">
          <a:xfrm>
            <a:off x="1968500" y="1816100"/>
            <a:ext cx="8255000" cy="4343400"/>
          </a:xfrm>
          <a:prstGeom prst="rect">
            <a:avLst/>
          </a:prstGeom>
          <a:noFill/>
          <a:ln w="9525">
            <a:noFill/>
            <a:headEnd/>
            <a:tailEnd/>
          </a:ln>
        </p:spPr>
      </p:pic>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graph</a:t>
            </a:r>
          </a:p>
        </p:txBody>
      </p:sp>
      <p:pic>
        <p:nvPicPr>
          <p:cNvPr descr="images/paste-BCAAA13C.png" id="0" name="Picture 1"/>
          <p:cNvPicPr>
            <a:picLocks noGrp="1" noChangeAspect="1"/>
          </p:cNvPicPr>
          <p:nvPr/>
        </p:nvPicPr>
        <p:blipFill>
          <a:blip r:embed="rId2"/>
          <a:stretch>
            <a:fillRect/>
          </a:stretch>
        </p:blipFill>
        <p:spPr bwMode="auto">
          <a:xfrm>
            <a:off x="838200" y="1854200"/>
            <a:ext cx="10515600" cy="4279900"/>
          </a:xfrm>
          <a:prstGeom prst="rect">
            <a:avLst/>
          </a:prstGeom>
          <a:noFill/>
          <a:ln w="9525">
            <a:noFill/>
            <a:headEnd/>
            <a:tailEnd/>
          </a:ln>
        </p:spPr>
      </p:pic>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3 - Mixed design (looking at within main effect)</a:t>
            </a:r>
          </a:p>
        </p:txBody>
      </p:sp>
      <p:pic>
        <p:nvPicPr>
          <p:cNvPr descr="images/paste-F1B6784F.png" id="0" name="Picture 1"/>
          <p:cNvPicPr>
            <a:picLocks noGrp="1" noChangeAspect="1"/>
          </p:cNvPicPr>
          <p:nvPr/>
        </p:nvPicPr>
        <p:blipFill>
          <a:blip r:embed="rId2"/>
          <a:stretch>
            <a:fillRect/>
          </a:stretch>
        </p:blipFill>
        <p:spPr bwMode="auto">
          <a:xfrm>
            <a:off x="2197100" y="1816100"/>
            <a:ext cx="7797800" cy="4343400"/>
          </a:xfrm>
          <a:prstGeom prst="rect">
            <a:avLst/>
          </a:prstGeom>
          <a:noFill/>
          <a:ln w="9525">
            <a:noFill/>
            <a:headEnd/>
            <a:tailEnd/>
          </a:ln>
        </p:spPr>
      </p:pic>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paste-283D340A.png" id="0" name="Picture 1"/>
          <p:cNvPicPr>
            <a:picLocks noGrp="1" noChangeAspect="1"/>
          </p:cNvPicPr>
          <p:nvPr/>
        </p:nvPicPr>
        <p:blipFill>
          <a:blip r:embed="rId2"/>
          <a:stretch>
            <a:fillRect/>
          </a:stretch>
        </p:blipFill>
        <p:spPr bwMode="auto">
          <a:xfrm>
            <a:off x="838200" y="1879600"/>
            <a:ext cx="10515600" cy="4216400"/>
          </a:xfrm>
          <a:prstGeom prst="rect">
            <a:avLst/>
          </a:prstGeom>
          <a:noFill/>
          <a:ln w="9525">
            <a:noFill/>
            <a:headEnd/>
            <a:tailEnd/>
          </a:ln>
        </p:spPr>
      </p:pic>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4 - Mixed design (looking at interaction effect)</a:t>
            </a:r>
          </a:p>
        </p:txBody>
      </p:sp>
      <p:pic>
        <p:nvPicPr>
          <p:cNvPr descr="images/paste-727CBA38.png" id="0" name="Picture 1"/>
          <p:cNvPicPr>
            <a:picLocks noGrp="1" noChangeAspect="1"/>
          </p:cNvPicPr>
          <p:nvPr/>
        </p:nvPicPr>
        <p:blipFill>
          <a:blip r:embed="rId2"/>
          <a:stretch>
            <a:fillRect/>
          </a:stretch>
        </p:blipFill>
        <p:spPr bwMode="auto">
          <a:xfrm>
            <a:off x="2184400" y="1816100"/>
            <a:ext cx="7823200" cy="4343400"/>
          </a:xfrm>
          <a:prstGeom prst="rect">
            <a:avLst/>
          </a:prstGeom>
          <a:noFill/>
          <a:ln w="9525">
            <a:noFill/>
            <a:headEnd/>
            <a:tailEnd/>
          </a:ln>
        </p:spPr>
      </p:pic>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graph</a:t>
            </a:r>
          </a:p>
        </p:txBody>
      </p:sp>
      <p:pic>
        <p:nvPicPr>
          <p:cNvPr descr="images/paste-CBFE9163.png" id="0" name="Picture 1"/>
          <p:cNvPicPr>
            <a:picLocks noGrp="1" noChangeAspect="1"/>
          </p:cNvPicPr>
          <p:nvPr/>
        </p:nvPicPr>
        <p:blipFill>
          <a:blip r:embed="rId2"/>
          <a:stretch>
            <a:fillRect/>
          </a:stretch>
        </p:blipFill>
        <p:spPr bwMode="auto">
          <a:xfrm>
            <a:off x="838200" y="1841500"/>
            <a:ext cx="10515600" cy="4305300"/>
          </a:xfrm>
          <a:prstGeom prst="rect">
            <a:avLst/>
          </a:prstGeom>
          <a:noFill/>
          <a:ln w="9525">
            <a:noFill/>
            <a:headEnd/>
            <a:tailEnd/>
          </a:ln>
        </p:spPr>
      </p:pic>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5 - Repeated Measures ANOVA (any effect)</a:t>
            </a:r>
          </a:p>
        </p:txBody>
      </p:sp>
      <p:pic>
        <p:nvPicPr>
          <p:cNvPr descr="images/paste-82E34E49.png" id="0" name="Picture 1"/>
          <p:cNvPicPr>
            <a:picLocks noGrp="1" noChangeAspect="1"/>
          </p:cNvPicPr>
          <p:nvPr/>
        </p:nvPicPr>
        <p:blipFill>
          <a:blip r:embed="rId2"/>
          <a:stretch>
            <a:fillRect/>
          </a:stretch>
        </p:blipFill>
        <p:spPr bwMode="auto">
          <a:xfrm>
            <a:off x="2286000" y="1816100"/>
            <a:ext cx="7632700" cy="4343400"/>
          </a:xfrm>
          <a:prstGeom prst="rect">
            <a:avLst/>
          </a:prstGeom>
          <a:noFill/>
          <a:ln w="9525">
            <a:noFill/>
            <a:headEnd/>
            <a:tailEnd/>
          </a:ln>
        </p:spPr>
      </p:pic>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Graph</a:t>
            </a:r>
          </a:p>
        </p:txBody>
      </p:sp>
      <p:pic>
        <p:nvPicPr>
          <p:cNvPr descr="images/paste-E8832479.png" id="0" name="Picture 1"/>
          <p:cNvPicPr>
            <a:picLocks noGrp="1" noChangeAspect="1"/>
          </p:cNvPicPr>
          <p:nvPr/>
        </p:nvPicPr>
        <p:blipFill>
          <a:blip r:embed="rId2"/>
          <a:stretch>
            <a:fillRect/>
          </a:stretch>
        </p:blipFill>
        <p:spPr bwMode="auto">
          <a:xfrm>
            <a:off x="952500" y="1816100"/>
            <a:ext cx="10287000" cy="4343400"/>
          </a:xfrm>
          <a:prstGeom prst="rect">
            <a:avLst/>
          </a:prstGeom>
          <a:noFill/>
          <a:ln w="9525">
            <a:noFill/>
            <a:headEnd/>
            <a:tailEnd/>
          </a:ln>
        </p:spPr>
      </p:pic>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Writing up</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1270000">
              <a:buNone/>
            </a:pPr>
            <a:r>
              <a:rPr sz="2000"/>
              <a:t>“In order to detect an effect size of Cohen’s d = 0.xx with 80% power (alpha = .05, two-tailed), G*Power analysis determines a sample size of XX participants in a </a:t>
            </a:r>
            <a:r>
              <a:rPr sz="2000" i="1"/>
              <a:t>insert type</a:t>
            </a:r>
            <a:r>
              <a:rPr sz="2000"/>
              <a:t> 2x2 ANOVA”. The smallest effect size of interest was set to d= 0.xx based on the meta-analysis by Dougal et al. (2023).”</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I got the, I got the power!</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The formal definition of a p value is the probability of observing a result at least as extreme as the one observed, assuming the null hypothesis is true (e.g. Cohen, 1994).</a:t>
            </a:r>
          </a:p>
          <a:p>
            <a:pPr lvl="0" indent="0" marL="1270000">
              <a:buNone/>
            </a:pPr>
            <a:r>
              <a:rPr sz="2000"/>
              <a:t>Cohen, J (1988). Statistical power analysis for the behavioral sciences (2nd ed.). Lawrence Erlbaum Associates. I wouldn’t bother.</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What?</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This means, and assuming we have a crystal ball to know the ‘truth’ of whether there is an effect of our manipulation..</a:t>
            </a:r>
          </a:p>
          <a:p>
            <a:pPr lvl="0"/>
            <a:r>
              <a:rPr/>
              <a:t>a small p value indicates the results are surprising if the null hypothesis </a:t>
            </a:r>
            <a:r>
              <a:rPr u="sng"/>
              <a:t>IS</a:t>
            </a:r>
            <a:r>
              <a:rPr/>
              <a:t> true</a:t>
            </a:r>
          </a:p>
          <a:p>
            <a:pPr lvl="0"/>
            <a:r>
              <a:rPr/>
              <a:t>a large p value indicates the results are not very surprising if the null </a:t>
            </a:r>
            <a:r>
              <a:rPr u="sng"/>
              <a:t>IS</a:t>
            </a:r>
            <a:r>
              <a:rPr/>
              <a:t> true.</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G*Power</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You can download G*Power on this page. Under the heading “download” click on the appropriate version for whether you have a Windows or Mac computer.</a:t>
            </a:r>
          </a:p>
          <a:p>
            <a:pPr lvl="0" indent="0" marL="0">
              <a:buNone/>
            </a:pPr>
            <a:r>
              <a:rPr>
                <a:hlinkClick r:id="rId2"/>
              </a:rPr>
              <a:t>https://www.psychologie.hhu.de/arbeitsgruppen/allgemeine-psychologie-und-arbeitspsychologie/gpower</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2x2 factorial ANOVA Power analysis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In a 2x2 design, there are three effects to compare:</a:t>
            </a:r>
          </a:p>
          <a:p>
            <a:pPr lvl="0"/>
            <a:r>
              <a:rPr/>
              <a:t>the main effect of IV1,</a:t>
            </a:r>
          </a:p>
          <a:p>
            <a:pPr lvl="0"/>
            <a:r>
              <a:rPr/>
              <a:t>the main effect of IV2,</a:t>
            </a:r>
          </a:p>
          <a:p>
            <a:pPr lvl="0"/>
            <a:r>
              <a:rPr/>
              <a:t>and the interaction between IV1 and IV2.</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Look after the little effect first</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There are three comparisons to make here and it is unlikely you would expect the same effect size for all three comparisons, meaning you must ensure all three effects are sufficiently powered by a single experimental design. This just means that your sample size will need to be sufficient to detect the </a:t>
            </a:r>
            <a:r>
              <a:rPr u="sng"/>
              <a:t>weakest</a:t>
            </a:r>
            <a:r>
              <a:rPr/>
              <a:t> effect size of the three.</a:t>
            </a:r>
          </a:p>
          <a:p>
            <a:pPr lvl="0" indent="0" marL="0">
              <a:buNone/>
            </a:pPr>
            <a:r>
              <a:rPr/>
              <a:t>You might expect the effect size (or difference) for IV1 to be a lot larger than the effect size (or difference) for IV2, for example.</a:t>
            </a:r>
          </a:p>
          <a:p>
            <a:pPr lvl="0" indent="0" marL="0">
              <a:buNone/>
            </a:pPr>
            <a:r>
              <a:rPr/>
              <a:t>This means you would have to ensure the smallest effect is sufficiently powered, in the above example, the IV2 effect size would drive the sample size calculation.</a:t>
            </a:r>
          </a:p>
          <a:p>
            <a:pPr lvl="0" indent="0" marL="0">
              <a:buNone/>
            </a:pPr>
            <a:r>
              <a:rPr/>
              <a:t>if the smallest effect is covered, by virtue of the fact power exists along a curve - then the larger effects would have sufficient power!</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G*Power guide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If you are running a design with 2 between participant IVs, use Slide 1</a:t>
            </a:r>
          </a:p>
          <a:p>
            <a:pPr lvl="0" indent="0" marL="0">
              <a:buNone/>
            </a:pPr>
            <a:r>
              <a:rPr/>
              <a:t>If you are running a mixed design, and want to explore the between Main effect - slide 2</a:t>
            </a:r>
          </a:p>
          <a:p>
            <a:pPr lvl="0" indent="0" marL="0">
              <a:buNone/>
            </a:pPr>
            <a:r>
              <a:rPr/>
              <a:t>If you are running a mixed design, and want to explore the within Main effect - slide 3</a:t>
            </a:r>
          </a:p>
          <a:p>
            <a:pPr lvl="0" indent="0" marL="0">
              <a:buNone/>
            </a:pPr>
            <a:r>
              <a:rPr/>
              <a:t>If you are running a mixed design, and want to explore the interaction effect - slide 4</a:t>
            </a:r>
          </a:p>
          <a:p>
            <a:pPr lvl="0" indent="0" marL="0">
              <a:buNone/>
            </a:pPr>
            <a:r>
              <a:rPr/>
              <a:t>If you are running a design with 2 between participant IVs, use Slide 5</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G*Power guide - Key info</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The following slides give you the specifics of what you need to include depending on the effect you are exploring. The only thing you need is the effect size of interest.</a:t>
            </a:r>
          </a:p>
          <a:p>
            <a:pPr lvl="0" indent="0" marL="0">
              <a:buNone/>
            </a:pPr>
            <a:r>
              <a:rPr/>
              <a:t>This is usually gleaned from your target paper (or other literature).</a:t>
            </a:r>
          </a:p>
          <a:p>
            <a:pPr lvl="0" indent="0" marL="0">
              <a:buNone/>
            </a:pPr>
            <a:r>
              <a:rPr/>
              <a:t>You will need to examine each of your effect sizes in your groups and cover the weakest with the the sample size, so the effect that requires the largest sample size will give the group sample size.</a:t>
            </a:r>
          </a:p>
          <a:p>
            <a:pPr lvl="0" indent="0" marL="0">
              <a:buNone/>
            </a:pPr>
            <a:r>
              <a:rPr/>
              <a:t>If you cannot find an effect, you may use a 0.3 f effect size, but this is to be used only when no alternative is available.</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1 - Fully Between Designs (any effect of interest)</a:t>
            </a:r>
          </a:p>
        </p:txBody>
      </p:sp>
      <p:pic>
        <p:nvPicPr>
          <p:cNvPr descr="images/paste-76E70293.png" id="0" name="Picture 1"/>
          <p:cNvPicPr>
            <a:picLocks noGrp="1" noChangeAspect="1"/>
          </p:cNvPicPr>
          <p:nvPr/>
        </p:nvPicPr>
        <p:blipFill>
          <a:blip r:embed="rId2"/>
          <a:stretch>
            <a:fillRect/>
          </a:stretch>
        </p:blipFill>
        <p:spPr bwMode="auto">
          <a:xfrm>
            <a:off x="1371600" y="1816100"/>
            <a:ext cx="9448800" cy="4343400"/>
          </a:xfrm>
          <a:prstGeom prst="rect">
            <a:avLst/>
          </a:prstGeom>
          <a:noFill/>
          <a:ln w="9525">
            <a:noFill/>
            <a:headEnd/>
            <a:tailEnd/>
          </a:ln>
        </p:spPr>
      </p:pic>
    </p:spTree>
  </p:cSld>
</p:sld>
</file>

<file path=ppt/theme/theme1.xml><?xml version="1.0" encoding="utf-8"?>
<a:theme xmlns:a="http://schemas.openxmlformats.org/drawingml/2006/main" name="gordonpp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Tw Cen MT-Rockwell">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mic Latte" id="{689C1CBC-A372-ED4C-A38C-441AC706A1A4}" vid="{44785AA0-04C0-4846-AC8A-8123607AC8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210</TotalTime>
  <Words>64</Words>
  <Application>Microsoft Macintosh PowerPoint</Application>
  <PresentationFormat>Widescreen</PresentationFormat>
  <Paragraphs>16</Paragraphs>
  <Slides>7</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Atkinson Hyperlegible</vt:lpstr>
      <vt:lpstr>Calibri</vt:lpstr>
      <vt:lpstr>gordonppt</vt:lpstr>
      <vt:lpstr>Slides 1</vt:lpstr>
      <vt:lpstr>Test 1</vt:lpstr>
      <vt:lpstr>Test 2 Sub heading</vt:lpstr>
      <vt:lpstr>New slide</vt:lpstr>
      <vt:lpstr>Incremental Lists</vt:lpstr>
      <vt:lpstr>Speaker Notes</vt:lpstr>
      <vt:lpstr>Columns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Lab05</dc:title>
  <dc:creator>Dr. Gordon Wright</dc:creator>
  <cp:keywords/>
  <dcterms:created xsi:type="dcterms:W3CDTF">2023-02-26T23:15:34Z</dcterms:created>
  <dcterms:modified xsi:type="dcterms:W3CDTF">2023-02-26T23:15:34Z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ibliography">
    <vt:lpwstr/>
  </property>
  <property fmtid="{D5CDD505-2E9C-101B-9397-08002B2CF9AE}" pid="5" name="by-author">
    <vt:lpwstr/>
  </property>
  <property fmtid="{D5CDD505-2E9C-101B-9397-08002B2CF9AE}" pid="6" name="csl">
    <vt:lpwstr>../apa7.csl</vt:lpwstr>
  </property>
  <property fmtid="{D5CDD505-2E9C-101B-9397-08002B2CF9AE}" pid="7" name="date-format">
    <vt:lpwstr>DD MMMM, YYYY</vt:lpwstr>
  </property>
  <property fmtid="{D5CDD505-2E9C-101B-9397-08002B2CF9AE}" pid="8" name="editor">
    <vt:lpwstr>visual</vt:lpwstr>
  </property>
  <property fmtid="{D5CDD505-2E9C-101B-9397-08002B2CF9AE}" pid="9" name="header-includes">
    <vt:lpwstr/>
  </property>
  <property fmtid="{D5CDD505-2E9C-101B-9397-08002B2CF9AE}" pid="10" name="include-after">
    <vt:lpwstr/>
  </property>
  <property fmtid="{D5CDD505-2E9C-101B-9397-08002B2CF9AE}" pid="11" name="include-before">
    <vt:lpwstr/>
  </property>
  <property fmtid="{D5CDD505-2E9C-101B-9397-08002B2CF9AE}" pid="12" name="labels">
    <vt:lpwstr/>
  </property>
  <property fmtid="{D5CDD505-2E9C-101B-9397-08002B2CF9AE}" pid="13" name="menu">
    <vt:lpwstr>True</vt:lpwstr>
  </property>
  <property fmtid="{D5CDD505-2E9C-101B-9397-08002B2CF9AE}" pid="14" name="modulecode">
    <vt:lpwstr>PS52007D</vt:lpwstr>
  </property>
  <property fmtid="{D5CDD505-2E9C-101B-9397-08002B2CF9AE}" pid="15" name="navigation-mode">
    <vt:lpwstr>linear</vt:lpwstr>
  </property>
  <property fmtid="{D5CDD505-2E9C-101B-9397-08002B2CF9AE}" pid="16" name="subtitle">
    <vt:lpwstr>Power Calculations</vt:lpwstr>
  </property>
  <property fmtid="{D5CDD505-2E9C-101B-9397-08002B2CF9AE}" pid="17" name="toc-title">
    <vt:lpwstr>Table of contents</vt:lpwstr>
  </property>
</Properties>
</file>