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Lecture08 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Lecture08 Psychometrics - LIVE!</dc:title>
  <dc:creator>Dr Gordon Wright</dc:creator>
  <cp:keywords/>
  <dcterms:created xsi:type="dcterms:W3CDTF">2023-02-26T23:16:32Z</dcterms:created>
  <dcterms:modified xsi:type="dcterms:W3CDTF">2023-02-26T23:16:32Z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refs.bib</vt:lpwstr>
  </property>
  <property fmtid="{D5CDD505-2E9C-101B-9397-08002B2CF9AE}" pid="5" name="by-author">
    <vt:lpwstr/>
  </property>
  <property fmtid="{D5CDD505-2E9C-101B-9397-08002B2CF9AE}" pid="6" name="chalkboard">
    <vt:lpwstr/>
  </property>
  <property fmtid="{D5CDD505-2E9C-101B-9397-08002B2CF9AE}" pid="7" name="csl">
    <vt:lpwstr>../apa7.csl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I like to develop new measures (Strongly Agree - Strongly Disagree)</vt:lpwstr>
  </property>
  <property fmtid="{D5CDD505-2E9C-101B-9397-08002B2CF9AE}" pid="20" name="toc-title">
    <vt:lpwstr>Table of contents</vt:lpwstr>
  </property>
</Properties>
</file>