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0" Type="http://schemas.openxmlformats.org/officeDocument/2006/relationships/viewProps" Target="viewProps.xml" /><Relationship Id="rId1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31 January,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Lecturexx</dc:title>
  <dc:creator>Dr Gordon Wright</dc:creator>
  <cp:keywords/>
  <dcterms:created xsi:type="dcterms:W3CDTF">2023-02-26T23:16:23Z</dcterms:created>
  <dcterms:modified xsi:type="dcterms:W3CDTF">2023-02-26T23:16:23Z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y-author">
    <vt:lpwstr/>
  </property>
  <property fmtid="{D5CDD505-2E9C-101B-9397-08002B2CF9AE}" pid="6" name="csl">
    <vt:lpwstr>../apa7.csl</vt:lpwstr>
  </property>
  <property fmtid="{D5CDD505-2E9C-101B-9397-08002B2CF9AE}" pid="7" name="date">
    <vt:lpwstr>31 January, 2022</vt:lpwstr>
  </property>
  <property fmtid="{D5CDD505-2E9C-101B-9397-08002B2CF9AE}" pid="8" name="date-format">
    <vt:lpwstr>DD MMMM, YYYY</vt:lpwstr>
  </property>
  <property fmtid="{D5CDD505-2E9C-101B-9397-08002B2CF9AE}" pid="9" name="editor">
    <vt:lpwstr>visual</vt:lpwstr>
  </property>
  <property fmtid="{D5CDD505-2E9C-101B-9397-08002B2CF9AE}" pid="10" name="footer">
    <vt:lpwstr>PS52007D Research Methods VLE</vt:lpwstr>
  </property>
  <property fmtid="{D5CDD505-2E9C-101B-9397-08002B2CF9AE}" pid="11" name="header-includes">
    <vt:lpwstr/>
  </property>
  <property fmtid="{D5CDD505-2E9C-101B-9397-08002B2CF9AE}" pid="12" name="include-after">
    <vt:lpwstr/>
  </property>
  <property fmtid="{D5CDD505-2E9C-101B-9397-08002B2CF9AE}" pid="13" name="include-before">
    <vt:lpwstr/>
  </property>
  <property fmtid="{D5CDD505-2E9C-101B-9397-08002B2CF9AE}" pid="14" name="labels">
    <vt:lpwstr/>
  </property>
  <property fmtid="{D5CDD505-2E9C-101B-9397-08002B2CF9AE}" pid="15" name="logo">
    <vt:lpwstr>images/RMIPHEX.png</vt:lpwstr>
  </property>
  <property fmtid="{D5CDD505-2E9C-101B-9397-08002B2CF9AE}" pid="16" name="menu">
    <vt:lpwstr>True</vt:lpwstr>
  </property>
  <property fmtid="{D5CDD505-2E9C-101B-9397-08002B2CF9AE}" pid="17" name="modulecode">
    <vt:lpwstr>PS52007D</vt:lpwstr>
  </property>
  <property fmtid="{D5CDD505-2E9C-101B-9397-08002B2CF9AE}" pid="18" name="navigation-mode">
    <vt:lpwstr>linear</vt:lpwstr>
  </property>
  <property fmtid="{D5CDD505-2E9C-101B-9397-08002B2CF9AE}" pid="19" name="subtitle">
    <vt:lpwstr>Content Pending</vt:lpwstr>
  </property>
  <property fmtid="{D5CDD505-2E9C-101B-9397-08002B2CF9AE}" pid="20" name="toc-title">
    <vt:lpwstr>Table of contents</vt:lpwstr>
  </property>
</Properties>
</file>