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(press ‘s’ when presenting to switch to speaker mode).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bbc.co.uk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Not Yet Available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10, March,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This is something to be cautious about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 + 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pic>
        <p:nvPicPr>
          <p:cNvPr descr="fig:  images/LML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5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LittleMonkeyLab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different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Shout</a:t>
            </a:r>
          </a:p>
          <a:p>
            <a:pPr lvl="0" indent="0" marL="0">
              <a:buNone/>
            </a:pPr>
            <a:r>
              <a:rPr/>
              <a:t>Question</a:t>
            </a:r>
          </a:p>
          <a:p>
            <a:pPr lvl="0" indent="0" marL="0">
              <a:buNone/>
            </a:pPr>
            <a:r>
              <a:rPr/>
              <a:t>takeaway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A link to the BBC website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content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 is a 2 panel tabset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 A</a:t>
            </a:r>
          </a:p>
          <a:p>
            <a:pPr lvl="0" indent="0" marL="0">
              <a:buNone/>
            </a:pPr>
            <a:r>
              <a:rPr/>
              <a:t>Content for Tab 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 B</a:t>
            </a:r>
          </a:p>
          <a:p>
            <a:pPr lvl="0" indent="0" marL="0">
              <a:buNone/>
            </a:pPr>
            <a:r>
              <a:rPr/>
              <a:t>Content for Tab B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important point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made to the class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 columns unequal 20% 80%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Level 2 centred text with break  with striking takeaway background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Fragments with entrance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Highlight current red (available in green and blue)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Fade in, then semi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A footnote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(no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  <a:p>
            <a:pPr lvl="0"/>
            <a:r>
              <a:rPr/>
              <a:t>Point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(with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element A</a:t>
            </a:r>
          </a:p>
          <a:p>
            <a:pPr lvl="0"/>
            <a:r>
              <a:rPr/>
              <a:t>List element B</a:t>
            </a:r>
          </a:p>
          <a:p>
            <a:pPr lvl="0"/>
            <a:r>
              <a:rPr/>
              <a:t>List element 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an important point</a:t>
            </a:r>
          </a:p>
          <a:p>
            <a:pPr lvl="0" indent="0" marL="0">
              <a:buNone/>
            </a:pPr>
            <a:r>
              <a:rPr/>
              <a:t>Additional commentary.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note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very noteworthy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Be WARNED!!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an important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This is very Important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This is a useful tip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2022-09-27T00:11:55Z</dcterms:created>
  <dcterms:modified xsi:type="dcterms:W3CDTF">2022-09-27T00:11:55Z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10, March, 2022</vt:lpwstr>
  </property>
  <property fmtid="{D5CDD505-2E9C-101B-9397-08002B2CF9AE}" pid="6" name="date-format">
    <vt:lpwstr>DD,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 | GitHub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images/LMLLOGO.png</vt:lpwstr>
  </property>
  <property fmtid="{D5CDD505-2E9C-101B-9397-08002B2CF9AE}" pid="14" name="menu">
    <vt:lpwstr>False</vt:lpwstr>
  </property>
  <property fmtid="{D5CDD505-2E9C-101B-9397-08002B2CF9AE}" pid="15" name="modulecode">
    <vt:lpwstr>PS52007D</vt:lpwstr>
  </property>
  <property fmtid="{D5CDD505-2E9C-101B-9397-08002B2CF9AE}" pid="16" name="subtitle">
    <vt:lpwstr>Content Not Yet Available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