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10, March,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2022-09-25T19:59:46Z</dcterms:created>
  <dcterms:modified xsi:type="dcterms:W3CDTF">2022-09-25T19:59:46Z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10, March,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images/LMLLOGO.png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