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0" indent="-257175" marL="257175">
              <a:buAutoNum type="arabicPeriod"/>
            </a:pPr>
            <a:r>
              <a:rPr/>
              <a:t>Start establishing how you are going to work as a team and identifying milestones</a:t>
            </a:r>
          </a:p>
          <a:p>
            <a:pPr lvl="0" indent="-257175" marL="257175">
              <a:buAutoNum type="arabicPeriod"/>
            </a:pPr>
            <a:r>
              <a:rPr/>
              <a:t>Prepare for your Week 3 Mini-Dissertation intro to your Personal Tutors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Apply “Scrum” process?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short, it’s a transparent, accountable, transparent and pragmatic approach to project delivery.</a:t>
            </a:r>
          </a:p>
          <a:p>
            <a:pPr lvl="0" indent="0" marL="0">
              <a:buNone/>
            </a:pPr>
            <a:r>
              <a:rPr/>
              <a:t>*“Scrum” is a project management approach used extensively in the tech and media sectors</a:t>
            </a:r>
          </a:p>
        </p:txBody>
      </p:sp>
      <p:pic>
        <p:nvPicPr>
          <p:cNvPr descr="images/scrum.jpg" id="0" name="Picture 1"/>
          <p:cNvPicPr>
            <a:picLocks noGrp="1" noChangeAspect="1"/>
          </p:cNvPicPr>
          <p:nvPr/>
        </p:nvPicPr>
        <p:blipFill>
          <a:blip r:embed="rId2"/>
          <a:stretch>
            <a:fillRect/>
          </a:stretch>
        </p:blipFill>
        <p:spPr bwMode="auto">
          <a:xfrm>
            <a:off x="5181600" y="2413000"/>
            <a:ext cx="6172200" cy="1993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a ‘stand-up meeting’ every week. No more than 10 minutes. Face to face or online.</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hases.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2022-10-12T13:30:39Z</dcterms:created>
  <dcterms:modified xsi:type="dcterms:W3CDTF">2022-10-12T13:30:39Z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embed-resources">
    <vt:lpwstr>True</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menu">
    <vt:lpwstr>True</vt:lpwstr>
  </property>
  <property fmtid="{D5CDD505-2E9C-101B-9397-08002B2CF9AE}" pid="12" name="modulecode">
    <vt:lpwstr>PS52007D</vt:lpwstr>
  </property>
  <property fmtid="{D5CDD505-2E9C-101B-9397-08002B2CF9AE}" pid="13" name="navigation-mode">
    <vt:lpwstr>linear</vt:lpwstr>
  </property>
  <property fmtid="{D5CDD505-2E9C-101B-9397-08002B2CF9AE}" pid="14" name="toc-title">
    <vt:lpwstr>Table of contents</vt:lpwstr>
  </property>
  <property fmtid="{D5CDD505-2E9C-101B-9397-08002B2CF9AE}" pid="15" name="website">
    <vt:lpwstr/>
  </property>
</Properties>
</file>