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10: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10,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XX</dc:title>
  <dc:creator>Dr. Gordon Wright</dc:creator>
  <cp:keywords/>
  <dcterms:created xsi:type="dcterms:W3CDTF">2024-10-13T17:08:13Z</dcterms:created>
  <dcterms:modified xsi:type="dcterms:W3CDTF">2024-10-13T17:08:13Z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10,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