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Deviously seeking deception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Welcome to the LittleMonkeyLab</a:t>
            </a:r>
            <a:br/>
            <a:br/>
            <a:r>
              <a:rPr/>
              <a:t>Dr 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Deviously seeking deception</dc:title>
  <dc:creator>Dr Gordon Wright</dc:creator>
  <cp:keywords/>
  <dcterms:created xsi:type="dcterms:W3CDTF">2022-11-27T16:54:03Z</dcterms:created>
  <dcterms:modified xsi:type="dcterms:W3CDTF">2022-11-27T16:54:03Z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/>
  </property>
  <property fmtid="{D5CDD505-2E9C-101B-9397-08002B2CF9AE}" pid="5" name="csl">
    <vt:lpwstr>../apa7.csl</vt:lpwstr>
  </property>
  <property fmtid="{D5CDD505-2E9C-101B-9397-08002B2CF9AE}" pid="6" name="date-format">
    <vt:lpwstr>DD MMMM, YYYY</vt:lpwstr>
  </property>
  <property fmtid="{D5CDD505-2E9C-101B-9397-08002B2CF9AE}" pid="7" name="editor">
    <vt:lpwstr>visual</vt:lpwstr>
  </property>
  <property fmtid="{D5CDD505-2E9C-101B-9397-08002B2CF9AE}" pid="8" name="footer">
    <vt:lpwstr>Practical Issues Week 8 VLE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ogo">
    <vt:lpwstr>images/LMLLOGO.png</vt:lpwstr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subtitle">
    <vt:lpwstr>Welcome to the LittleMonkeyLab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