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1818" autoAdjust="0"/>
    <p:restoredTop sz="94694" autoAdjust="0"/>
  </p:normalViewPr>
  <p:slideViewPr>
    <p:cSldViewPr snapToGrid="0" snapToObjects="1">
      <p:cViewPr varScale="1">
        <p:scale>
          <a:sx n="125" d="100"/>
          <a:sy n="125" d="100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Atkinson Hyperlegible" pitchFamily="2" charset="0"/>
          <a:ea typeface="+mj-ea"/>
          <a:cs typeface="Gill Sans" panose="020B0502020104020203" pitchFamily="34" charset="-79"/>
        </a:defRPr>
      </a:lvl1pPr>
    </p:titleStyle>
    <p:bodyStyle>
      <a:lvl1pPr marL="1285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tkinson Hyperlegible" pitchFamily="2" charset="0"/>
          <a:ea typeface="+mn-ea"/>
          <a:cs typeface="Arial" panose="020B0604020202020204" pitchFamily="34" charset="0"/>
        </a:defRPr>
      </a:lvl1pPr>
      <a:lvl2pPr marL="38576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tkinson Hyperlegible" pitchFamily="2" charset="0"/>
          <a:ea typeface="+mn-ea"/>
          <a:cs typeface="Arial" panose="020B0604020202020204" pitchFamily="34" charset="0"/>
        </a:defRPr>
      </a:lvl2pPr>
      <a:lvl3pPr marL="64293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tkinson Hyperlegible" pitchFamily="2" charset="0"/>
          <a:ea typeface="+mn-ea"/>
          <a:cs typeface="Arial" panose="020B0604020202020204" pitchFamily="34" charset="0"/>
        </a:defRPr>
      </a:lvl3pPr>
      <a:lvl4pPr marL="90011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tkinson Hyperlegible" pitchFamily="2" charset="0"/>
          <a:ea typeface="+mn-ea"/>
          <a:cs typeface="Arial" panose="020B0604020202020204" pitchFamily="34" charset="0"/>
        </a:defRPr>
      </a:lvl4pPr>
      <a:lvl5pPr marL="11572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tkinson Hyperlegible" pitchFamily="2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6858000" cy="2387600"/>
          </a:xfrm>
          <a:prstGeom prst="rect">
            <a:avLst/>
          </a:prstGeom>
        </p:spPr>
        <p:txBody>
          <a:bodyPr/>
          <a:lstStyle/>
          <a:p>
            <a:r>
              <a:rPr dirty="0"/>
              <a:t>Slides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1655762"/>
          </a:xfrm>
        </p:spPr>
        <p:txBody>
          <a:bodyPr/>
          <a:lstStyle/>
          <a:p>
            <a:br>
              <a:rPr dirty="0"/>
            </a:br>
            <a:br>
              <a:rPr dirty="0"/>
            </a:br>
            <a:r>
              <a:rPr lang="en-GB" dirty="0"/>
              <a:t>Gordon Wright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1709742"/>
            <a:ext cx="7886700" cy="2852737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2 Sub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000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Text here. Here is all my new material.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New slide</a:t>
            </a:r>
          </a:p>
        </p:txBody>
      </p:sp>
      <p:pic>
        <p:nvPicPr>
          <p:cNvPr id="3" name="Picture 1" descr="_images/ca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816100"/>
            <a:ext cx="784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65129"/>
            <a:ext cx="894207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dirty="0"/>
              <a:t>Put in code fence</a:t>
            </a:r>
          </a:p>
          <a:p>
            <a:pPr lvl="1"/>
            <a:r>
              <a:rPr dirty="0"/>
              <a:t>Using three colons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Include speaker notes in another fenced code block.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t>To make them show up in two columns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Cosmic Latte</Template>
  <TotalTime>16</TotalTime>
  <Words>56</Words>
  <Application>Microsoft Macintosh PowerPoint</Application>
  <PresentationFormat>On-screen Show (4:3)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IBM Plex Sans Text</vt:lpstr>
      <vt:lpstr>Patua One</vt:lpstr>
      <vt:lpstr>Rockwell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1</dc:title>
  <dc:creator>James Adams</dc:creator>
  <cp:keywords/>
  <cp:lastModifiedBy>Gordon Wright</cp:lastModifiedBy>
  <cp:revision>21</cp:revision>
  <dcterms:created xsi:type="dcterms:W3CDTF">2021-01-29T17:32:48Z</dcterms:created>
  <dcterms:modified xsi:type="dcterms:W3CDTF">2022-09-30T12:06:50Z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ndocomatic-fileinfo">
    <vt:lpwstr/>
  </property>
</Properties>
</file>