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2022-11-29T02:49:53Z</dcterms:created>
  <dcterms:modified xsi:type="dcterms:W3CDTF">2022-11-29T02:49:53Z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15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menu">
    <vt:lpwstr>True</vt:lpwstr>
  </property>
  <property fmtid="{D5CDD505-2E9C-101B-9397-08002B2CF9AE}" pid="12" name="modulecode">
    <vt:lpwstr>PS52007D</vt:lpwstr>
  </property>
  <property fmtid="{D5CDD505-2E9C-101B-9397-08002B2CF9AE}" pid="13" name="navigation-mode">
    <vt:lpwstr>linear</vt:lpwstr>
  </property>
  <property fmtid="{D5CDD505-2E9C-101B-9397-08002B2CF9AE}" pid="14" name="subtitle">
    <vt:lpwstr>Online, Offline Data Collection &amp; Ethics</vt:lpwstr>
  </property>
  <property fmtid="{D5CDD505-2E9C-101B-9397-08002B2CF9AE}" pid="15" name="toc-title">
    <vt:lpwstr>Table of contents</vt:lpwstr>
  </property>
  <property fmtid="{D5CDD505-2E9C-101B-9397-08002B2CF9AE}" pid="16" name="website">
    <vt:lpwstr/>
  </property>
</Properties>
</file>