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2022-11-29T02:50:00Z</dcterms:created>
  <dcterms:modified xsi:type="dcterms:W3CDTF">2022-11-29T02:50:00Z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17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Being critical and evaluating the work of others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