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832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75000"/>
              <a:lumOff val="25000"/>
            </a:schemeClr>
          </a:solidFill>
          <a:latin typeface="Atkinson Hyperlegible" pitchFamily="2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>
              <a:lumMod val="75000"/>
              <a:lumOff val="25000"/>
            </a:schemeClr>
          </a:solidFill>
          <a:latin typeface="Atkinson Hyperlegible" pitchFamily="2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>
              <a:lumMod val="75000"/>
              <a:lumOff val="25000"/>
            </a:schemeClr>
          </a:solidFill>
          <a:latin typeface="Atkinson Hyperlegible" pitchFamily="2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>
              <a:lumMod val="75000"/>
              <a:lumOff val="25000"/>
            </a:schemeClr>
          </a:solidFill>
          <a:latin typeface="Atkinson Hyperlegible" pitchFamily="2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>
              <a:lumMod val="75000"/>
              <a:lumOff val="25000"/>
            </a:schemeClr>
          </a:solidFill>
          <a:latin typeface="Atkinson Hyperlegible" pitchFamily="2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>
              <a:lumMod val="75000"/>
              <a:lumOff val="25000"/>
            </a:schemeClr>
          </a:solidFill>
          <a:latin typeface="Atkinson Hyperlegible" pitchFamily="2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9"/>
            <a:ext cx="894207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Gordon Wright</cp:lastModifiedBy>
  <cp:revision>17</cp:revision>
  <dcterms:created xsi:type="dcterms:W3CDTF">2021-01-29T17:32:48Z</dcterms:created>
  <dcterms:modified xsi:type="dcterms:W3CDTF">2022-09-13T10:45:41Z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