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0" Type="http://schemas.openxmlformats.org/officeDocument/2006/relationships/theme" Target="theme/theme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2024-11-17T15:57:10Z</dcterms:created>
  <dcterms:modified xsi:type="dcterms:W3CDTF">2024-11-17T15:57:10Z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