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ingonscreen.ac.uk/ondemand/embed/prog/11ED256E?bcast=127465838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Deviously seeking Duping Delight in the Darkness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to the LittleMonkeyLab</a:t>
            </a:r>
            <a:br/>
            <a:br/>
            <a:r>
              <a:rPr/>
              <a:t>Dr Gordon Wright aka DrDeception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Y2 Mini Dissertation</a:t>
            </a:r>
          </a:p>
          <a:p>
            <a:pPr lvl="0" indent="0" marL="0">
              <a:buNone/>
            </a:pPr>
            <a:r>
              <a:rPr/>
              <a:t>Little monkey Video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Video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easy research!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BBC Horizon: The Honesty Experiment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Deviously seeking Duping Delight in the Darkness</dc:title>
  <dc:creator>Dr Gordon Wright aka DrDeception</dc:creator>
  <cp:keywords/>
  <dcterms:created xsi:type="dcterms:W3CDTF">2022-11-27T21:16:51Z</dcterms:created>
  <dcterms:modified xsi:type="dcterms:W3CDTF">2022-11-27T21:16:51Z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/>
  </property>
  <property fmtid="{D5CDD505-2E9C-101B-9397-08002B2CF9AE}" pid="5" name="csl">
    <vt:lpwstr>../apa7.csl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Practical Issues Week 8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Welcome to the LittleMonkeyLab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