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Variables, Design &amp; Notation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25 October, 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Getting clarity on your variables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Individual mini-dissertations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2x2 ANOVA design with a single continuous DV</a:t>
            </a:r>
          </a:p>
          <a:p>
            <a:pPr lvl="0" indent="0" marL="0">
              <a:buNone/>
            </a:pPr>
            <a:r>
              <a:rPr/>
              <a:t>Factorial</a:t>
            </a:r>
          </a:p>
          <a:p>
            <a:pPr lvl="0" indent="0" marL="0">
              <a:buNone/>
            </a:pPr>
            <a:r>
              <a:rPr/>
              <a:t>Mixed</a:t>
            </a:r>
          </a:p>
          <a:p>
            <a:pPr lvl="0" indent="0" marL="0">
              <a:buNone/>
            </a:pPr>
            <a:r>
              <a:rPr/>
              <a:t>Repeated-Measures (within-subject)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Lab04</dc:title>
  <dc:creator>Dr. Gordon Wright</dc:creator>
  <cp:keywords/>
  <dcterms:created xsi:type="dcterms:W3CDTF">2022-10-21T18:35:32Z</dcterms:created>
  <dcterms:modified xsi:type="dcterms:W3CDTF">2022-10-21T18:35:32Z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halkboard">
    <vt:lpwstr>True</vt:lpwstr>
  </property>
  <property fmtid="{D5CDD505-2E9C-101B-9397-08002B2CF9AE}" pid="5" name="csl">
    <vt:lpwstr>../apa7.csl</vt:lpwstr>
  </property>
  <property fmtid="{D5CDD505-2E9C-101B-9397-08002B2CF9AE}" pid="6" name="date">
    <vt:lpwstr>25 October, 2022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menu">
    <vt:lpwstr>True</vt:lpwstr>
  </property>
  <property fmtid="{D5CDD505-2E9C-101B-9397-08002B2CF9AE}" pid="13" name="modulecode">
    <vt:lpwstr>PS52007D</vt:lpwstr>
  </property>
  <property fmtid="{D5CDD505-2E9C-101B-9397-08002B2CF9AE}" pid="14" name="navigation-mode">
    <vt:lpwstr>linear</vt:lpwstr>
  </property>
  <property fmtid="{D5CDD505-2E9C-101B-9397-08002B2CF9AE}" pid="15" name="subtitle">
    <vt:lpwstr>Variables, Design &amp; Notation</vt:lpwstr>
  </property>
  <property fmtid="{D5CDD505-2E9C-101B-9397-08002B2CF9AE}" pid="16" name="toc-title">
    <vt:lpwstr>Table of contents</vt:lpwstr>
  </property>
  <property fmtid="{D5CDD505-2E9C-101B-9397-08002B2CF9AE}" pid="17" name="website">
    <vt:lpwstr/>
  </property>
</Properties>
</file>