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371/journal.pone.0253911" TargetMode="External" /><Relationship Id="rId3" Type="http://schemas.openxmlformats.org/officeDocument/2006/relationships/hyperlink" Target="https://doi.org/10.31234/osf.io/cskg2" TargetMode="External" /><Relationship Id="rId4" Type="http://schemas.openxmlformats.org/officeDocument/2006/relationships/hyperlink" Target="https://doi.org/10.1177/17456916211036654" TargetMode="External" /><Relationship Id="rId5" Type="http://schemas.openxmlformats.org/officeDocument/2006/relationships/hyperlink" Target="https://doi.org/10.1177/09526951050584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Research, me-search &amp; Inclusivity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24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 first century to embrace participatory and emancipatory approaches to research with people with learning/intellectual disabilities (Walmsley 2001)</a:t>
            </a:r>
          </a:p>
          <a:p>
            <a:pPr lvl="0" indent="0" marL="0">
              <a:buNone/>
            </a:pPr>
            <a:r>
              <a:rPr/>
              <a:t>Inclusive research embraces participatory and emancipatory approaches to research. 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  <a:r>
              <a:rPr/>
              <a:t>(adapted from Walmsley and Johnson 2003)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wider rights movement. Nothing about us without us (Aspis 2000), 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exclusivity not only touches but also contorts and diminishes all aspects of psychological science.</a:t>
            </a:r>
          </a:p>
          <a:p>
            <a:pPr lvl="0" indent="0" marL="0">
              <a:buNone/>
            </a:pPr>
            <a:r>
              <a:rPr/>
              <a:t>Ledgerwood et al. (2022)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Conry-Murray &amp; Silverstein (n.d.)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/>
              <a:t>2x2 = Two-way ANOVA.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/>
              <a:t>2x3 = Two-way ANOVA.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/>
              <a:t>3x2 = Two-way ANOVA. There are two IVs, the first IV has three levels, the second IV has two levels. There are a total of 6 conditions, 3x2=6.</a:t>
            </a:r>
          </a:p>
          <a:p>
            <a:pPr lvl="0" indent="0" marL="0">
              <a:buNone/>
            </a:pPr>
            <a:r>
              <a:rPr/>
              <a:t>4x4 = Two-way ANOVA.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/>
              <a:t>2x3x2 = Three-way ANOVA.There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well-being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graphs 2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Altenmüller, M. S., Lange, L. L., &amp; Gollwitzer, M. (2021). When research is me-search: How researchers’ motivation to pursue a topic affects laypeople’s trust in science. </a:t>
            </a:r>
            <a:r>
              <a:rPr i="1"/>
              <a:t>PLoS ONE</a:t>
            </a:r>
            <a:r>
              <a:rPr/>
              <a:t>, </a:t>
            </a:r>
            <a:r>
              <a:rPr i="1"/>
              <a:t>16</a:t>
            </a:r>
            <a:r>
              <a:rPr/>
              <a:t>(7), e0253911. </a:t>
            </a:r>
            <a:r>
              <a:rPr>
                <a:hlinkClick r:id="rId2"/>
              </a:rPr>
              <a:t>https://doi.org/10.1371/journal.pone.0253911</a:t>
            </a:r>
          </a:p>
          <a:p>
            <a:pPr lvl="0" indent="0" marL="0">
              <a:buNone/>
            </a:pPr>
            <a:r>
              <a:rPr/>
              <a:t>Conry-Murray, C., &amp; Silverstein, P. (n.d.). </a:t>
            </a:r>
            <a:r>
              <a:rPr i="1"/>
              <a:t>The role of values in psychological science: Examining identity-based inclusivity</a:t>
            </a:r>
            <a:r>
              <a:rPr/>
              <a:t>. </a:t>
            </a:r>
            <a:r>
              <a:rPr>
                <a:hlinkClick r:id="rId3"/>
              </a:rPr>
              <a:t>https://doi.org/10.31234/osf.io/cskg2</a:t>
            </a:r>
          </a:p>
          <a:p>
            <a:pPr lvl="0" indent="0" marL="0">
              <a:buNone/>
            </a:pPr>
            <a:r>
              <a:rPr/>
              <a:t>Ledgerwood, A., Hudson, S. T. J., Lewis, N. A., Maddox, K. B., Pickett, C. L., Remedios, J. D., Cheryan, S., Diekman, A. B., Dutra, N. B., Goh, J. X., &amp; al., et. (2022). The pandemic as a portal: Reimagining psychological science as truly open and inclusive. </a:t>
            </a:r>
            <a:r>
              <a:rPr i="1"/>
              <a:t>Perspectives on Psychological Science</a:t>
            </a:r>
            <a:r>
              <a:rPr/>
              <a:t>, </a:t>
            </a:r>
            <a:r>
              <a:rPr i="1"/>
              <a:t>17</a:t>
            </a:r>
            <a:r>
              <a:rPr/>
              <a:t>(4), 937–959. </a:t>
            </a:r>
            <a:r>
              <a:rPr>
                <a:hlinkClick r:id="rId4"/>
              </a:rPr>
              <a:t>https://doi.org/10.1177/17456916211036654</a:t>
            </a:r>
          </a:p>
          <a:p>
            <a:pPr lvl="0" indent="0" marL="0">
              <a:buNone/>
            </a:pPr>
            <a:r>
              <a:rPr/>
              <a:t>Morawski, J. G. (2005). Reflexivity and the psychologist. </a:t>
            </a:r>
            <a:r>
              <a:rPr i="1"/>
              <a:t>History of the Human Sciences</a:t>
            </a:r>
            <a:r>
              <a:rPr/>
              <a:t>, </a:t>
            </a:r>
            <a:r>
              <a:rPr i="1"/>
              <a:t>18</a:t>
            </a:r>
            <a:r>
              <a:rPr/>
              <a:t>(4), 77–105. </a:t>
            </a:r>
            <a:r>
              <a:rPr>
                <a:hlinkClick r:id="rId5"/>
              </a:rPr>
              <a:t>https://doi.org/10.1177/0952695105058472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well-being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crisis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Later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Crisis and the response - Open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(Altenmüller et al., 2021)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(Morawski, 2005)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Lecture04</dc:title>
  <dc:creator>Dr Gordon Wright</dc:creator>
  <cp:keywords/>
  <dcterms:created xsi:type="dcterms:W3CDTF">2022-10-21T18:35:41Z</dcterms:created>
  <dcterms:modified xsi:type="dcterms:W3CDTF">2022-10-21T18:35:41Z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24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Research, me-search &amp; Inclusivity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