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Lecture10</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Looking ahead to Term 2</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12 December,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10 - 13 Lectures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immersive introduction to Qualitative Research.</a:t>
            </a:r>
          </a:p>
          <a:p>
            <a:pPr lvl="0" indent="0" marL="0">
              <a:buNone/>
            </a:pPr>
            <a:r>
              <a:rPr/>
              <a:t>Week 3 Design &amp; Analysis Lab will be a workshop on Qualitative Interview Coding and Analysis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Have a great last week of term!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Phase 2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10)</a:t>
            </a:r>
          </a:p>
          <a:p>
            <a:pPr lvl="0"/>
            <a:r>
              <a:rPr/>
              <a:t>Lab Priority</a:t>
            </a:r>
          </a:p>
          <a:p>
            <a:pPr lvl="1"/>
            <a:r>
              <a:rPr/>
              <a:t>Mini-Dissertation Ethics &amp; Status updates</a:t>
            </a:r>
          </a:p>
          <a:p>
            <a:pPr lvl="0"/>
            <a:r>
              <a:rPr/>
              <a:t>W10 Cognitive Essay Tutorial</a:t>
            </a:r>
          </a:p>
          <a:p>
            <a:pPr lvl="0"/>
            <a:r>
              <a:rPr/>
              <a:t>Quiz 2 for Design &amp; Analysis</a:t>
            </a:r>
          </a:p>
          <a:p>
            <a:pPr lvl="1"/>
            <a:r>
              <a:rPr/>
              <a:t>No Wednesday drop-in</a:t>
            </a:r>
          </a:p>
          <a:p>
            <a:pPr lvl="0"/>
            <a:r>
              <a:rPr/>
              <a:t>Tuesday Film Club “Ex Machina”</a:t>
            </a:r>
          </a:p>
          <a:p>
            <a:pPr lvl="0"/>
            <a:r>
              <a:rPr/>
              <a:t>Tuesday ‘Skeptics in the Pub’: Professor Chris French - Putting Paranormal Claims to the Test. 7:30pm Davy’s Wine Vaults, Greenwich</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Priority Announcement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It’s snowing</a:t>
            </a:r>
          </a:p>
        </p:txBody>
      </p:sp>
      <p:pic>
        <p:nvPicPr>
          <p:cNvPr descr="images/paste-962A9B95.png" id="0" name="Picture 1"/>
          <p:cNvPicPr>
            <a:picLocks noGrp="1" noChangeAspect="1"/>
          </p:cNvPicPr>
          <p:nvPr/>
        </p:nvPicPr>
        <p:blipFill>
          <a:blip r:embed="rId2"/>
          <a:stretch>
            <a:fillRect/>
          </a:stretch>
        </p:blipFill>
        <p:spPr bwMode="auto">
          <a:xfrm>
            <a:off x="4343400" y="1816100"/>
            <a:ext cx="34925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Crack on with your projects!</a:t>
            </a:r>
          </a:p>
          <a:p>
            <a:pPr lvl="0"/>
            <a:r>
              <a:rPr/>
              <a:t>Despite a disrupted term, you’ve all made excellent progress.</a:t>
            </a:r>
          </a:p>
          <a:p>
            <a:pPr lvl="0"/>
            <a:r>
              <a:rPr/>
              <a:t>We want to catch up with </a:t>
            </a:r>
            <a:r>
              <a:rPr b="1" u="sng"/>
              <a:t>everyone</a:t>
            </a:r>
            <a:r>
              <a:rPr/>
              <a:t> in this final session.</a:t>
            </a:r>
          </a:p>
          <a:p>
            <a:pPr lvl="0"/>
            <a:r>
              <a:rPr/>
              <a:t>We need to make sure there are ‘no researchers left behind’.</a:t>
            </a:r>
          </a:p>
          <a:p>
            <a:pPr lvl="0"/>
            <a:r>
              <a:rPr/>
              <a:t>If you are not on campus, you will need to engage with us remotely!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help out and confirm status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Tutors will do a quick tour to get a brief status update from each group.</a:t>
            </a:r>
          </a:p>
          <a:p>
            <a:pPr lvl="0"/>
            <a:r>
              <a:rPr/>
              <a:t>We will prioritise time with you all based on that.</a:t>
            </a:r>
          </a:p>
          <a:p>
            <a:pPr lvl="0"/>
            <a:r>
              <a:rPr/>
              <a:t>Please raise any concerns you have, so that we can help.</a:t>
            </a:r>
          </a:p>
          <a:p>
            <a:pPr lvl="0"/>
            <a:r>
              <a:rPr/>
              <a:t>OR if you need to drop-in online (Rail strikes)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Dr Gordon Wright</dc:creator>
  <cp:keywords/>
  <dcterms:created xsi:type="dcterms:W3CDTF">2023-02-26T13:13:21Z</dcterms:created>
  <dcterms:modified xsi:type="dcterms:W3CDTF">2023-02-26T13:13:21Z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../apa7.csl</vt:lpwstr>
  </property>
  <property fmtid="{D5CDD505-2E9C-101B-9397-08002B2CF9AE}" pid="7" name="date">
    <vt:lpwstr>12 December,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Looking ahead to Term 2</vt:lpwstr>
  </property>
  <property fmtid="{D5CDD505-2E9C-101B-9397-08002B2CF9AE}" pid="20" name="toc-title">
    <vt:lpwstr>Table of contents</vt:lpwstr>
  </property>
</Properties>
</file>