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.gold.ac.uk/pluginfile.php/1945481/mod_page/content/1/CHIP%20Learning%20Log%20Rubric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CHIP Overview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27 February,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the CHIP Learning Log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CHIP stands for Conceptual, Historical and Integrative Perspectives.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Bigger picture topics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violets are blue.</a:t>
            </a:r>
          </a:p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A detailed rubric can be found here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Lecture16</dc:title>
  <dc:creator>Dr Gordon Wright</dc:creator>
  <cp:keywords/>
  <dcterms:created xsi:type="dcterms:W3CDTF">2023-02-26T13:54:32Z</dcterms:created>
  <dcterms:modified xsi:type="dcterms:W3CDTF">2023-02-26T13:54:32Z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27 February, 2023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CHIP Overview</vt:lpwstr>
  </property>
  <property fmtid="{D5CDD505-2E9C-101B-9397-08002B2CF9AE}" pid="20" name="toc-title">
    <vt:lpwstr>Table of contents</vt:lpwstr>
  </property>
</Properties>
</file>