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2022-11-13T16:19:00Z</dcterms:created>
  <dcterms:modified xsi:type="dcterms:W3CDTF">2022-11-13T16:19:00Z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
  </property>
  <property fmtid="{D5CDD505-2E9C-101B-9397-08002B2CF9AE}" pid="3" name="csl">
    <vt:lpwstr>../apa7.csl</vt:lpwstr>
  </property>
  <property fmtid="{D5CDD505-2E9C-101B-9397-08002B2CF9AE}" pid="4" name="date-format">
    <vt:lpwstr>DD MMMM, YYYY</vt:lpwstr>
  </property>
  <property fmtid="{D5CDD505-2E9C-101B-9397-08002B2CF9AE}" pid="5" name="editor">
    <vt:lpwstr>visual</vt:lpwstr>
  </property>
  <property fmtid="{D5CDD505-2E9C-101B-9397-08002B2CF9AE}" pid="6" name="format">
    <vt:lpwstr>revealjs</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project">
    <vt:lpwstr/>
  </property>
  <property fmtid="{D5CDD505-2E9C-101B-9397-08002B2CF9AE}" pid="14" name="toc-title">
    <vt:lpwstr>Table of contents</vt:lpwstr>
  </property>
  <property fmtid="{D5CDD505-2E9C-101B-9397-08002B2CF9AE}" pid="15" name="website">
    <vt:lpwstr/>
  </property>
</Properties>
</file>