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oldpsych.eu.qualtrics.com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Online and Offline Data Collection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Qualtrics, Gorilla and Ethics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for survey-type administration and simple-ish stimulus presentation</a:t>
            </a:r>
          </a:p>
          <a:p>
            <a:pPr lvl="0" indent="0" marL="0">
              <a:buNone/>
            </a:pPr>
            <a:r>
              <a:rPr/>
              <a:t>e.g. vignette studies</a:t>
            </a:r>
          </a:p>
          <a:p>
            <a:pPr lvl="0" indent="0" marL="0">
              <a:buNone/>
            </a:pPr>
            <a:r>
              <a:rPr/>
              <a:t>Gorilla for accurate stimulus presentation and participant data</a:t>
            </a:r>
          </a:p>
          <a:p>
            <a:pPr lvl="0" indent="0" marL="0">
              <a:buNone/>
            </a:pPr>
            <a:r>
              <a:rPr/>
              <a:t>e.g. response times</a:t>
            </a:r>
          </a:p>
          <a:p>
            <a:pPr lvl="0" indent="0" marL="0">
              <a:buNone/>
            </a:pPr>
            <a:r>
              <a:rPr/>
              <a:t>And you can collect data face to face</a:t>
            </a:r>
          </a:p>
          <a:p>
            <a:pPr lvl="0" indent="0" marL="0">
              <a:buNone/>
            </a:pPr>
            <a:r>
              <a:rPr/>
              <a:t>open a Qualtrics account USING YOUR GOLDSMITHS LOGIN DETAILS at the specified URL. </a:t>
            </a:r>
            <a:r>
              <a:rPr>
                <a:hlinkClick r:id="rId2"/>
              </a:rPr>
              <a:t>https://goldpsych.eu.qualtrics.com/</a:t>
            </a:r>
            <a:r>
              <a:rPr/>
              <a:t> 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https://learn.gold.ac.uk/course/view.php?id=24607#section-10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Do not get this wrong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</dc:title>
  <dc:creator>Dr. Gordon Wright</dc:creator>
  <cp:keywords/>
  <dcterms:created xsi:type="dcterms:W3CDTF">2022-11-13T16:19:03Z</dcterms:created>
  <dcterms:modified xsi:type="dcterms:W3CDTF">2022-11-13T16:19:03Z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 MMMM, YYYY</vt:lpwstr>
  </property>
  <property fmtid="{D5CDD505-2E9C-101B-9397-08002B2CF9AE}" pid="5" name="editor">
    <vt:lpwstr>visual</vt:lpwstr>
  </property>
  <property fmtid="{D5CDD505-2E9C-101B-9397-08002B2CF9AE}" pid="6" name="format">
    <vt:lpwstr>revealjs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oject">
    <vt:lpwstr/>
  </property>
  <property fmtid="{D5CDD505-2E9C-101B-9397-08002B2CF9AE}" pid="14" name="subtitle">
    <vt:lpwstr>Online and Offline Data Collection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