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Lab08</dc:title>
  <dc:creator>Dr. Gordon Wright</dc:creator>
  <cp:keywords/>
  <dcterms:created xsi:type="dcterms:W3CDTF">2022-11-13T16:19:02Z</dcterms:created>
  <dcterms:modified xsi:type="dcterms:W3CDTF">2022-11-13T16:19:02Z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 MMMM, YYYY</vt:lpwstr>
  </property>
  <property fmtid="{D5CDD505-2E9C-101B-9397-08002B2CF9AE}" pid="5" name="editor">
    <vt:lpwstr>visual</vt:lpwstr>
  </property>
  <property fmtid="{D5CDD505-2E9C-101B-9397-08002B2CF9AE}" pid="6" name="format">
    <vt:lpwstr>revealjs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project">
    <vt:lpwstr/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