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10/03/22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2022-11-13T16:19:25Z</dcterms:created>
  <dcterms:modified xsi:type="dcterms:W3CDTF">2022-11-13T16:19:25Z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halkboard">
    <vt:lpwstr>True</vt:lpwstr>
  </property>
  <property fmtid="{D5CDD505-2E9C-101B-9397-08002B2CF9AE}" pid="4" name="csl">
    <vt:lpwstr>../apa7.csl</vt:lpwstr>
  </property>
  <property fmtid="{D5CDD505-2E9C-101B-9397-08002B2CF9AE}" pid="5" name="date">
    <vt:lpwstr>10/03/22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VLE</vt:lpwstr>
  </property>
  <property fmtid="{D5CDD505-2E9C-101B-9397-08002B2CF9AE}" pid="9" name="format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project">
    <vt:lpwstr/>
  </property>
  <property fmtid="{D5CDD505-2E9C-101B-9397-08002B2CF9AE}" pid="19" name="subtitle">
    <vt:lpwstr>Module Overview &amp; What is Science?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