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8" Type="http://schemas.openxmlformats.org/officeDocument/2006/relationships/viewProps" Target="viewProps.xml" /><Relationship Id="rId2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10/17/22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success if determined in light of practical value.</a:t>
            </a:r>
          </a:p>
          <a:p>
            <a:pPr lvl="0" indent="0" marL="0">
              <a:buNone/>
            </a:pPr>
            <a:r>
              <a:rPr/>
              <a:t>Helping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  <p:pic>
        <p:nvPicPr>
          <p:cNvPr descr="fig:  images/paste-24D6E4F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111500"/>
            <a:ext cx="10515600" cy="175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paste-502C4F9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66900"/>
            <a:ext cx="10515600" cy="424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these</a:t>
            </a:r>
          </a:p>
        </p:txBody>
      </p:sp>
      <p:pic>
        <p:nvPicPr>
          <p:cNvPr descr="images/paste-7EC894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816100"/>
            <a:ext cx="6896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Mini-Dissertation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1"/>
            <a:r>
              <a:rPr/>
              <a:t>It is your time, PTs have been told to follow your lead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Literature search and management</a:t>
            </a:r>
          </a:p>
          <a:p>
            <a:pPr lvl="1"/>
            <a:r>
              <a:rPr/>
              <a:t>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Teaching Fellow in Lab 03 WB300 9:30-11:30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Dr. Faize Eryaman</a:t>
            </a:r>
          </a:p>
          <a:p>
            <a:pPr lvl="0" indent="0" marL="0">
              <a:buNone/>
            </a:pPr>
            <a:r>
              <a:rPr/>
              <a:t>I’m going to meet her directly after this.</a:t>
            </a:r>
          </a:p>
          <a:p>
            <a:pPr lvl="0" indent="0" marL="0">
              <a:buNone/>
            </a:pPr>
            <a:r>
              <a:rPr/>
              <a:t>New to Goldsmiths, but a fantastic researcher and teacher.</a:t>
            </a:r>
          </a:p>
          <a:p>
            <a:pPr lvl="0" indent="0" marL="0">
              <a:buNone/>
            </a:pPr>
            <a:r>
              <a:rPr/>
              <a:t>Please help her settle in!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Roving Gordon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shall be more available across all the labs now, and looking to help out as much as I can!</a:t>
            </a:r>
          </a:p>
          <a:p>
            <a:pPr lvl="0" indent="0" marL="0">
              <a:buNone/>
            </a:pPr>
            <a:r>
              <a:rPr/>
              <a:t>I’m looking for opportunities:</a:t>
            </a:r>
          </a:p>
          <a:p>
            <a:pPr lvl="0"/>
            <a:r>
              <a:rPr/>
              <a:t>To share good ideas or practice</a:t>
            </a:r>
          </a:p>
          <a:p>
            <a:pPr lvl="0"/>
            <a:r>
              <a:rPr/>
              <a:t>To help confirm consistency and give you confidence</a:t>
            </a:r>
          </a:p>
          <a:p>
            <a:pPr lvl="0"/>
            <a:r>
              <a:rPr/>
              <a:t>To be another “guide at the side”</a:t>
            </a:r>
          </a:p>
          <a:p>
            <a:pPr lvl="0"/>
            <a:r>
              <a:rPr/>
              <a:t>To challenge you</a:t>
            </a:r>
          </a:p>
          <a:p>
            <a:pPr lvl="0"/>
            <a:r>
              <a:rPr/>
              <a:t>But not to confuse you or contradict your Lab or Personal Tutors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Lecture03</dc:title>
  <dc:creator>Dr Gordon Wright</dc:creator>
  <cp:keywords/>
  <dcterms:created xsi:type="dcterms:W3CDTF">2022-11-13T16:19:11Z</dcterms:created>
  <dcterms:modified xsi:type="dcterms:W3CDTF">2022-11-13T16:19:11Z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/>
  </property>
  <property fmtid="{D5CDD505-2E9C-101B-9397-08002B2CF9AE}" pid="3" name="chalkboard">
    <vt:lpwstr>True</vt:lpwstr>
  </property>
  <property fmtid="{D5CDD505-2E9C-101B-9397-08002B2CF9AE}" pid="4" name="csl">
    <vt:lpwstr>../apa7.csl</vt:lpwstr>
  </property>
  <property fmtid="{D5CDD505-2E9C-101B-9397-08002B2CF9AE}" pid="5" name="date">
    <vt:lpwstr>10/17/22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VLE</vt:lpwstr>
  </property>
  <property fmtid="{D5CDD505-2E9C-101B-9397-08002B2CF9AE}" pid="9" name="format">
    <vt:lpwstr/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ogo">
    <vt:lpwstr>images/RMIPHEX.png</vt:lpwstr>
  </property>
  <property fmtid="{D5CDD505-2E9C-101B-9397-08002B2CF9AE}" pid="14" name="menu">
    <vt:lpwstr>True</vt:lpwstr>
  </property>
  <property fmtid="{D5CDD505-2E9C-101B-9397-08002B2CF9AE}" pid="15" name="modulecode">
    <vt:lpwstr>PS52007D</vt:lpwstr>
  </property>
  <property fmtid="{D5CDD505-2E9C-101B-9397-08002B2CF9AE}" pid="16" name="navigation-mode">
    <vt:lpwstr>linear</vt:lpwstr>
  </property>
  <property fmtid="{D5CDD505-2E9C-101B-9397-08002B2CF9AE}" pid="17" name="preview-links">
    <vt:lpwstr>True</vt:lpwstr>
  </property>
  <property fmtid="{D5CDD505-2E9C-101B-9397-08002B2CF9AE}" pid="18" name="project">
    <vt:lpwstr/>
  </property>
  <property fmtid="{D5CDD505-2E9C-101B-9397-08002B2CF9AE}" pid="19" name="subtitle">
    <vt:lpwstr>Being critical and evaluating the work of others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