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10/31/22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2022-11-13T16:19:14Z</dcterms:created>
  <dcterms:modified xsi:type="dcterms:W3CDTF">2022-11-13T16:19:14Z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graphy">
    <vt:lpwstr>references.bib</vt:lpwstr>
  </property>
  <property fmtid="{D5CDD505-2E9C-101B-9397-08002B2CF9AE}" pid="3" name="chalkboard">
    <vt:lpwstr>True</vt:lpwstr>
  </property>
  <property fmtid="{D5CDD505-2E9C-101B-9397-08002B2CF9AE}" pid="4" name="csl">
    <vt:lpwstr>../apa7.csl</vt:lpwstr>
  </property>
  <property fmtid="{D5CDD505-2E9C-101B-9397-08002B2CF9AE}" pid="5" name="date">
    <vt:lpwstr>10/31/22</vt:lpwstr>
  </property>
  <property fmtid="{D5CDD505-2E9C-101B-9397-08002B2CF9AE}" pid="6" name="date-format">
    <vt:lpwstr>DD MMMM, YYYY</vt:lpwstr>
  </property>
  <property fmtid="{D5CDD505-2E9C-101B-9397-08002B2CF9AE}" pid="7" name="editor">
    <vt:lpwstr>visual</vt:lpwstr>
  </property>
  <property fmtid="{D5CDD505-2E9C-101B-9397-08002B2CF9AE}" pid="8" name="footer">
    <vt:lpwstr>VLE</vt:lpwstr>
  </property>
  <property fmtid="{D5CDD505-2E9C-101B-9397-08002B2CF9AE}" pid="9" name="format">
    <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project">
    <vt:lpwstr/>
  </property>
  <property fmtid="{D5CDD505-2E9C-101B-9397-08002B2CF9AE}" pid="19" name="subtitle">
    <vt:lpwstr>The Open Science movement in Psychology</vt:lpwstr>
  </property>
  <property fmtid="{D5CDD505-2E9C-101B-9397-08002B2CF9AE}" pid="20" name="toc-title">
    <vt:lpwstr>Table of contents</vt:lpwstr>
  </property>
  <property fmtid="{D5CDD505-2E9C-101B-9397-08002B2CF9AE}" pid="21" name="website">
    <vt:lpwstr/>
  </property>
</Properties>
</file>