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01/31/22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2022-11-13T16:19:15Z</dcterms:created>
  <dcterms:modified xsi:type="dcterms:W3CDTF">2022-11-13T16:19:15Z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">
    <vt:lpwstr>01/31/22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footer">
    <vt:lpwstr>PS52007D Research Methods VLE</vt:lpwstr>
  </property>
  <property fmtid="{D5CDD505-2E9C-101B-9397-08002B2CF9AE}" pid="8" name="format">
    <vt:lpwstr/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project">
    <vt:lpwstr/>
  </property>
  <property fmtid="{D5CDD505-2E9C-101B-9397-08002B2CF9AE}" pid="17" name="subtitle">
    <vt:lpwstr>Content Pending</vt:lpwstr>
  </property>
  <property fmtid="{D5CDD505-2E9C-101B-9397-08002B2CF9AE}" pid="18" name="toc-title">
    <vt:lpwstr>Table of contents</vt:lpwstr>
  </property>
  <property fmtid="{D5CDD505-2E9C-101B-9397-08002B2CF9AE}" pid="19" name="website">
    <vt:lpwstr/>
  </property>
</Properties>
</file>