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Selecting tools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building the toolbox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21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63800"/>
            <a:ext cx="61722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Of great importance that you reflect on this for your MD too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research process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 Research</a:t>
            </a:r>
          </a:p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Variable</a:t>
            </a:r>
          </a:p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</a:t>
            </a:r>
          </a:p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 can be considered problematic</a:t>
            </a:r>
          </a:p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82800"/>
            <a:ext cx="61722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977900"/>
            <a:ext cx="6172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Comparing Experiment Modalities</a:t>
            </a:r>
          </a:p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Online Surveys and Experiments with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Qualtrics (or online surveys)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 (continued)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experiments using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4</a:t>
            </a:r>
          </a:p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Features of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Creation with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and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 in Psychological 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Critical Proposal Target Paper ‘approval’</a:t>
            </a:r>
          </a:p>
          <a:p>
            <a:pPr lvl="0" indent="0" marL="0">
              <a:buNone/>
            </a:pPr>
            <a:r>
              <a:rPr/>
              <a:t>Ask you Lab Tutor for ‘thumbs up/down’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Prepare for Personal Tutor Meeting</a:t>
            </a:r>
          </a:p>
          <a:p>
            <a:pPr lvl="0" indent="0" marL="0">
              <a:buNone/>
            </a:pPr>
            <a:r>
              <a:rPr/>
              <a:t>Get ready to present your initial group membership, area of interest and CP papers to your Personal Tutor</a:t>
            </a:r>
          </a:p>
          <a:p>
            <a:pPr lvl="0" indent="0" marL="0">
              <a:buNone/>
            </a:pPr>
            <a:r>
              <a:rPr/>
              <a:t>If you PT comes before the lab… Better think about that ASAP!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if you can start identifying candidate methods</a:t>
            </a:r>
          </a:p>
          <a:p>
            <a:pPr lvl="0" indent="0" marL="0">
              <a:buNone/>
            </a:pPr>
            <a:r>
              <a:rPr/>
              <a:t>Talk amongst your group and discuss the merits of particular methods and discuss this with your LT and 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an example of a previous first class submission, with annotations, available on the VLE in the Critical Proposal Coursework section of the VLE. Please read it carefully and attend to the comments.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quick word on the MD Research Topic &amp; Designs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Recap of 2x2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‘flavours’ of 2x2 ANOVA</a:t>
            </a:r>
          </a:p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you blend 2x2 designs as a group</a:t>
            </a:r>
          </a:p>
          <a:p>
            <a:pPr lvl="0" indent="0" marL="0">
              <a:buNone/>
            </a:pPr>
            <a:r>
              <a:rPr/>
              <a:t>Let’s say your group was interested in Academic Self-Handicapping and features of personality and academic background contributing to this phenomenon.</a:t>
            </a:r>
          </a:p>
          <a:p>
            <a:pPr lvl="0" indent="0" marL="0">
              <a:buNone/>
            </a:pPr>
            <a:r>
              <a:rPr/>
              <a:t>It makes sense that the bulk of the efforts of your group go in to measuring Academic Self-Handicapping.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Individual 2x2</a:t>
            </a:r>
          </a:p>
          <a:p>
            <a:pPr lvl="0" indent="0" marL="0">
              <a:buNone/>
            </a:pPr>
            <a:r>
              <a:rPr b="1"/>
              <a:t>The effect of Conscientiousness and Self-Efficacy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Self-Efficacy IV(B1) Low or IV(B2) high - Independent Variable IV(B)</a:t>
            </a:r>
          </a:p>
          <a:p>
            <a:pPr lvl="0"/>
            <a:r>
              <a:rPr/>
              <a:t>Academic Self-Handicapping (ASH score, ‘continuous’ Dependent Variable DV)</a:t>
            </a:r>
          </a:p>
          <a:p>
            <a:pPr lvl="0"/>
            <a:r>
              <a:rPr/>
              <a:t>What about the other 2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IV(A) and IV(B)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/>
              <a:t>Other Personality Traits (e.g. Procrastination, Neuroticism)</a:t>
            </a:r>
          </a:p>
          <a:p>
            <a:pPr lvl="0" indent="-257175" marL="257175">
              <a:buAutoNum type="arabicPeriod"/>
            </a:pPr>
            <a:r>
              <a:rPr/>
              <a:t>Other attributes (e.g. A-Level Psychology, Maths Anxiety, Academic Role Model)</a:t>
            </a:r>
          </a:p>
          <a:p>
            <a:pPr lvl="0"/>
            <a:r>
              <a:rPr/>
              <a:t>Not too complicated, right?</a:t>
            </a:r>
          </a:p>
          <a:p>
            <a:pPr lvl="0"/>
            <a:r>
              <a:rPr/>
              <a:t>Can you see the economies of effort and implicit support opportunities?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Overall data collection</a:t>
            </a:r>
          </a:p>
          <a:p>
            <a:pPr lvl="0"/>
            <a:r>
              <a:rPr/>
              <a:t>IV(A) Conscientiousness Questionnaire</a:t>
            </a:r>
          </a:p>
          <a:p>
            <a:pPr lvl="0"/>
            <a:r>
              <a:rPr/>
              <a:t>IV(B) Self-Efficacy Measure</a:t>
            </a:r>
          </a:p>
          <a:p>
            <a:pPr lvl="0"/>
            <a:r>
              <a:rPr/>
              <a:t>(DV) Academic Self-Handicapping Test</a:t>
            </a:r>
          </a:p>
          <a:p>
            <a:pPr lvl="0"/>
            <a:r>
              <a:rPr/>
              <a:t>(+) Procrastination as IV(B) (Person 2 complete)</a:t>
            </a:r>
          </a:p>
          <a:p>
            <a:pPr lvl="0"/>
            <a:r>
              <a:rPr/>
              <a:t>(~) Person 3 Procrastination - IV(A)/Self-Efficacy - IV(B) &amp; ASH (Person 3 done)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If you develop a more elaborate ‘task’</a:t>
            </a:r>
          </a:p>
          <a:p>
            <a:pPr lvl="0" indent="0" marL="0">
              <a:buNone/>
            </a:pPr>
            <a:r>
              <a:rPr/>
              <a:t>such as a memory test, with easy and difficult stimuli sets</a:t>
            </a:r>
          </a:p>
          <a:p>
            <a:pPr lvl="0"/>
            <a:r>
              <a:rPr/>
              <a:t>This is a 2-level IV already (let’s call it IV(B)</a:t>
            </a:r>
          </a:p>
          <a:p>
            <a:pPr lvl="0"/>
            <a:r>
              <a:rPr/>
              <a:t>Group members could either</a:t>
            </a:r>
          </a:p>
          <a:p>
            <a:pPr lvl="1"/>
            <a:r>
              <a:rPr/>
              <a:t>Swap in different personality measures or attributes as IV(B)</a:t>
            </a:r>
          </a:p>
          <a:p>
            <a:pPr lvl="1"/>
            <a:r>
              <a:rPr/>
              <a:t>OR look at different DVs (Accuracy, Error, Confidence, Speed, reported difficulty)</a:t>
            </a:r>
          </a:p>
          <a:p>
            <a:pPr lvl="1"/>
            <a:r>
              <a:rPr/>
              <a:t>OR you could overlay another IV - to introduce practice (but this may slightly separate datasets meaning more data would be required (could be conceived as a poorer or better planned design!)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not expect yourself to be able to solve this now</a:t>
            </a:r>
          </a:p>
          <a:p>
            <a:pPr lvl="0"/>
            <a:r>
              <a:rPr/>
              <a:t>Once we come back after reading week, and we start building, you will know more about your chosen topic.</a:t>
            </a:r>
          </a:p>
          <a:p>
            <a:pPr lvl="0"/>
            <a:r>
              <a:rPr/>
              <a:t>You will have an idea of preferred methods</a:t>
            </a:r>
          </a:p>
          <a:p>
            <a:pPr lvl="0"/>
            <a:r>
              <a:rPr/>
              <a:t>Your PT and LT will be able to refine and discuss ideas</a:t>
            </a:r>
          </a:p>
          <a:p>
            <a:pPr lvl="0"/>
            <a:r>
              <a:rPr/>
              <a:t>The Build and Ethics Submission are both points which we can be utterly certain your design works and is achievable</a:t>
            </a:r>
          </a:p>
          <a:p>
            <a:pPr lvl="0"/>
            <a:r>
              <a:rPr/>
              <a:t>This is why you need to talk, keep notes, and should be strategic with the Critical Proposal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almost time to get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‘Operationalisation’ of variables</a:t>
            </a:r>
          </a:p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47800"/>
            <a:ext cx="61722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Their DV (consider pros and cons)</a:t>
            </a:r>
          </a:p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Selecting tools and methods</dc:title>
  <dc:creator>Dr. Gordon Wright</dc:creator>
  <cp:keywords/>
  <dcterms:created xsi:type="dcterms:W3CDTF">2024-10-30T13:06:18Z</dcterms:created>
  <dcterms:modified xsi:type="dcterms:W3CDTF">2024-10-30T13:06:18Z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21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Start building the toolbox</vt:lpwstr>
  </property>
  <property fmtid="{D5CDD505-2E9C-101B-9397-08002B2CF9AE}" pid="21" name="toc-title">
    <vt:lpwstr>Table of contents</vt:lpwstr>
  </property>
</Properties>
</file>