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2022-10-12T12:24:55Z</dcterms:created>
  <dcterms:modified xsi:type="dcterms:W3CDTF">2022-10-12T12:24:55Z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format">
    <vt:lpwstr>revealjs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project">
    <vt:lpwstr/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