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2022-10-12T12:24:52Z</dcterms:created>
  <dcterms:modified xsi:type="dcterms:W3CDTF">2022-10-12T12:24:52Z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embed-resources">
    <vt:lpwstr>True</vt:lpwstr>
  </property>
  <property fmtid="{D5CDD505-2E9C-101B-9397-08002B2CF9AE}" pid="7" name="format">
    <vt:lpwstr>revealjs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project">
    <vt:lpwstr/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