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09/27/22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2022-10-12T12:25:04Z</dcterms:created>
  <dcterms:modified xsi:type="dcterms:W3CDTF">2022-10-12T12:25:04Z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09/27/22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PS52007D Research Methods VLE</vt:lpwstr>
  </property>
  <property fmtid="{D5CDD505-2E9C-101B-9397-08002B2CF9AE}" pid="9" name="format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oject">
    <vt:lpwstr/>
  </property>
  <property fmtid="{D5CDD505-2E9C-101B-9397-08002B2CF9AE}" pid="18" name="subtitle">
    <vt:lpwstr>Induction Week Intro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