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10/03/22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2022-10-12T12:25:07Z</dcterms:created>
  <dcterms:modified xsi:type="dcterms:W3CDTF">2022-10-12T12:25:07Z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10/03/22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footer">
    <vt:lpwstr>VLE</vt:lpwstr>
  </property>
  <property fmtid="{D5CDD505-2E9C-101B-9397-08002B2CF9AE}" pid="9" name="format">
    <vt:lpwstr>revealjs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inks-as-notes">
    <vt:lpwstr>True</vt:lpwstr>
  </property>
  <property fmtid="{D5CDD505-2E9C-101B-9397-08002B2CF9AE}" pid="14" name="logo">
    <vt:lpwstr>images/RMIPHEX.png</vt:lpwstr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preview-links">
    <vt:lpwstr>True</vt:lpwstr>
  </property>
  <property fmtid="{D5CDD505-2E9C-101B-9397-08002B2CF9AE}" pid="19" name="project">
    <vt:lpwstr/>
  </property>
  <property fmtid="{D5CDD505-2E9C-101B-9397-08002B2CF9AE}" pid="20" name="subtitle">
    <vt:lpwstr>Module Overview &amp; What is Science?</vt:lpwstr>
  </property>
  <property fmtid="{D5CDD505-2E9C-101B-9397-08002B2CF9AE}" pid="21" name="toc-title">
    <vt:lpwstr>Table of contents</vt:lpwstr>
  </property>
  <property fmtid="{D5CDD505-2E9C-101B-9397-08002B2CF9AE}" pid="22" name="website">
    <vt:lpwstr/>
  </property>
</Properties>
</file>