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shownReview these materials and consider your performance of the assessment, and any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STUFF</dc:title>
  <dc:creator>Dr. Gordon Wright</dc:creator>
  <cp:keywords/>
  <dcterms:created xsi:type="dcterms:W3CDTF">2024-10-27T14:29:48Z</dcterms:created>
  <dcterms:modified xsi:type="dcterms:W3CDTF">2024-10-27T14:29:48Z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