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2022-12-09T13:22:45Z</dcterms:created>
  <dcterms:modified xsi:type="dcterms:W3CDTF">2022-12-09T13:22:45Z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  <property fmtid="{D5CDD505-2E9C-101B-9397-08002B2CF9AE}" pid="21" name="website">
    <vt:lpwstr/>
  </property>
</Properties>
</file>