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21" Type="http://schemas.openxmlformats.org/officeDocument/2006/relationships/tableStyles" Target="tableStyles.xml" /><Relationship Id="rId2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9" Type="http://schemas.openxmlformats.org/officeDocument/2006/relationships/viewProps" Target="viewProps.xml" /><Relationship Id="rId18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2022-10-09T20:44:35Z</dcterms:created>
  <dcterms:modified xsi:type="dcterms:W3CDTF">2022-10-09T20:44:35Z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graphy">
    <vt:lpwstr/>
  </property>
  <property fmtid="{D5CDD505-2E9C-101B-9397-08002B2CF9AE}" pid="3" name="csl">
    <vt:lpwstr>../apa7.csl</vt:lpwstr>
  </property>
  <property fmtid="{D5CDD505-2E9C-101B-9397-08002B2CF9AE}" pid="4" name="date-format">
    <vt:lpwstr>DD MMMM, YYYY</vt:lpwstr>
  </property>
  <property fmtid="{D5CDD505-2E9C-101B-9397-08002B2CF9AE}" pid="5" name="editor">
    <vt:lpwstr>visual</vt:lpwstr>
  </property>
  <property fmtid="{D5CDD505-2E9C-101B-9397-08002B2CF9AE}" pid="6" name="embed-resources">
    <vt:lpwstr>True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menu">
    <vt:lpwstr>True</vt:lpwstr>
  </property>
  <property fmtid="{D5CDD505-2E9C-101B-9397-08002B2CF9AE}" pid="11" name="modulecode">
    <vt:lpwstr>PS52007D</vt:lpwstr>
  </property>
  <property fmtid="{D5CDD505-2E9C-101B-9397-08002B2CF9AE}" pid="12" name="navigation-mode">
    <vt:lpwstr>linear</vt:lpwstr>
  </property>
  <property fmtid="{D5CDD505-2E9C-101B-9397-08002B2CF9AE}" pid="13" name="pagetitle">
    <vt:lpwstr>lecture00</vt:lpwstr>
  </property>
  <property fmtid="{D5CDD505-2E9C-101B-9397-08002B2CF9AE}" pid="14" name="toc-title">
    <vt:lpwstr>Table of contents</vt:lpwstr>
  </property>
  <property fmtid="{D5CDD505-2E9C-101B-9397-08002B2CF9AE}" pid="15" name="website">
    <vt:lpwstr/>
  </property>
</Properties>
</file>