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01: Group formation and Topic Brainstorm!</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Let’s jump right in</a:t>
            </a:r>
            <a:br/>
            <a:br/>
            <a:r>
              <a:rPr/>
              <a:t>Dr. Gordon Wright</a:t>
            </a:r>
          </a:p>
        </p:txBody>
      </p:sp>
      <p:sp>
        <p:nvSpPr>
          <p:cNvPr id="4" name="Date Placeholder 3"/>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Proposal</a:t>
            </a:r>
          </a:p>
        </p:txBody>
      </p:sp>
      <p:sp>
        <p:nvSpPr>
          <p:cNvPr id="3" name="Content Placeholder 2"/>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Activities for today.</a:t>
            </a:r>
          </a:p>
        </p:txBody>
      </p:sp>
      <p:sp>
        <p:nvSpPr>
          <p:cNvPr id="3" name="Content Placeholder 2"/>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get going.</a:t>
            </a:r>
          </a:p>
        </p:txBody>
      </p:sp>
      <p:sp>
        <p:nvSpPr>
          <p:cNvPr id="3" name="Content Placeholder 2"/>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Lab Challenge</a:t>
            </a:r>
          </a:p>
        </p:txBody>
      </p:sp>
      <p:sp>
        <p:nvSpPr>
          <p:cNvPr id="3" name="Content Placeholder 2"/>
          <p:cNvSpPr>
            <a:spLocks noGrp="1"/>
          </p:cNvSpPr>
          <p:nvPr>
            <p:ph idx="1"/>
          </p:nvPr>
        </p:nvSpPr>
        <p:spPr/>
        <p:txBody>
          <a:bodyPr/>
          <a:lstStyle/>
          <a:p>
            <a:pPr lvl="0" indent="0" marL="0">
              <a:buNone/>
            </a:pPr>
            <a:r>
              <a:rPr/>
              <a:t>To be introduced by the Lab Tutor. hehe!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Skill Audit</a:t>
            </a:r>
          </a:p>
        </p:txBody>
      </p:sp>
      <p:sp>
        <p:nvSpPr>
          <p:cNvPr id="3" name="Content Placeholder 2"/>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 Speed Dating</a:t>
            </a:r>
          </a:p>
        </p:txBody>
      </p:sp>
      <p:sp>
        <p:nvSpPr>
          <p:cNvPr id="3" name="Content Placeholder 2"/>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Matching</a:t>
            </a:r>
          </a:p>
        </p:txBody>
      </p:sp>
      <p:sp>
        <p:nvSpPr>
          <p:cNvPr id="3" name="Content Placeholder 2"/>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 Alignment and Group Ethos</a:t>
            </a:r>
          </a:p>
        </p:txBody>
      </p:sp>
      <p:sp>
        <p:nvSpPr>
          <p:cNvPr id="3" name="Content Placeholder 2"/>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Welcome to the Research Methods Labs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role as Lab Tutor</a:t>
            </a:r>
          </a:p>
        </p:txBody>
      </p:sp>
      <p:sp>
        <p:nvSpPr>
          <p:cNvPr id="3" name="Content Placeholder 2"/>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a:t>
            </a:r>
          </a:p>
        </p:txBody>
      </p:sp>
      <p:sp>
        <p:nvSpPr>
          <p:cNvPr id="3" name="Content Placeholder 2"/>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100% of our focus in the lab</a:t>
            </a:r>
          </a:p>
        </p:txBody>
      </p:sp>
      <p:sp>
        <p:nvSpPr>
          <p:cNvPr id="3" name="Content Placeholder 2"/>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Lab structure</a:t>
            </a:r>
          </a:p>
        </p:txBody>
      </p:sp>
      <p:sp>
        <p:nvSpPr>
          <p:cNvPr id="4" name="Text Placeholder 3"/>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3568700" y="1066800"/>
            <a:ext cx="5105400" cy="2654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for today/this week</a:t>
            </a:r>
          </a:p>
        </p:txBody>
      </p:sp>
      <p:sp>
        <p:nvSpPr>
          <p:cNvPr id="3" name="Content Placeholder 2"/>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rules of the Mini-Dissertation game</a:t>
            </a:r>
          </a:p>
        </p:txBody>
      </p:sp>
      <p:sp>
        <p:nvSpPr>
          <p:cNvPr id="3" name="Content Placeholder 2"/>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2024-09-11T13:17:46Z</dcterms:created>
  <dcterms:modified xsi:type="dcterms:W3CDTF">2024-09-11T13:17:46Z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2, 2023</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