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Lab 03: Critical Proposal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Targetting your Target Paper</a:t>
            </a:r>
            <a:br/>
            <a:br/>
            <a:r>
              <a:rPr/>
              <a:t>Dr. Gordon Wright</a:t>
            </a:r>
          </a:p>
        </p:txBody>
      </p:sp>
      <p:sp>
        <p:nvSpPr>
          <p:cNvPr id="4" name="Date Placeholder 3"/>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Overview of Lab 03</a:t>
            </a:r>
          </a:p>
        </p:txBody>
      </p:sp>
      <p:sp>
        <p:nvSpPr>
          <p:cNvPr id="4" name="Text Placeholder 3"/>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3568700" y="723900"/>
            <a:ext cx="5105400" cy="3352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2024-09-11T13:17:13Z</dcterms:created>
  <dcterms:modified xsi:type="dcterms:W3CDTF">2024-09-11T13:17:13Z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10, 2023</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