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Lab 10: 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2, 2023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Complete the Pulse (2 topics - 5 mins Max)</a:t>
            </a:r>
          </a:p>
          <a:p>
            <a:pPr lvl="0" indent="-342900" marL="342900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342900" marL="342900">
              <a:buAutoNum type="arabicPeriod"/>
            </a:pPr>
            <a:r>
              <a:rPr/>
              <a:t>Start identifying candidate papers</a:t>
            </a:r>
          </a:p>
          <a:p>
            <a:pPr lvl="1" indent="-342900" marL="685800">
              <a:buAutoNum type="arabicPeriod"/>
            </a:pPr>
            <a:r>
              <a:rPr/>
              <a:t>Use the tools suggested below (or share others!)</a:t>
            </a:r>
          </a:p>
          <a:p>
            <a:pPr lvl="1" indent="-342900" marL="68580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XX</dc:title>
  <dc:creator>Dr. Gordon Wright</dc:creator>
  <cp:keywords/>
  <dcterms:created xsi:type="dcterms:W3CDTF">2024-09-11T13:17:35Z</dcterms:created>
  <dcterms:modified xsi:type="dcterms:W3CDTF">2024-09-11T13:17:35Z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2, 2023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</vt:lpwstr>
  </property>
  <property fmtid="{D5CDD505-2E9C-101B-9397-08002B2CF9AE}" pid="20" name="toc-title">
    <vt:lpwstr>Table of contents</vt:lpwstr>
  </property>
</Properties>
</file>