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01: Group formation and Topic Brainstorm!</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Let’s jump right in</a:t>
            </a:r>
            <a:br/>
            <a:br/>
            <a:r>
              <a:rPr/>
              <a:t>Dr. Gordon Wright</a:t>
            </a:r>
          </a:p>
        </p:txBody>
      </p:sp>
      <p:sp>
        <p:nvSpPr>
          <p:cNvPr id="4" name="Date Placeholder 3"/>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 for today.</a:t>
            </a:r>
          </a:p>
        </p:txBody>
      </p:sp>
      <p:sp>
        <p:nvSpPr>
          <p:cNvPr id="3" name="Content Placeholder 2"/>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going.</a:t>
            </a:r>
          </a:p>
        </p:txBody>
      </p:sp>
      <p:sp>
        <p:nvSpPr>
          <p:cNvPr id="3" name="Content Placeholder 2"/>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Lab Challenge</a:t>
            </a:r>
          </a:p>
        </p:txBody>
      </p:sp>
      <p:sp>
        <p:nvSpPr>
          <p:cNvPr id="3" name="Content Placeholder 2"/>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Skill Audit</a:t>
            </a:r>
          </a:p>
        </p:txBody>
      </p:sp>
      <p:sp>
        <p:nvSpPr>
          <p:cNvPr id="3" name="Content Placeholder 2"/>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Speed Dating</a:t>
            </a:r>
          </a:p>
        </p:txBody>
      </p:sp>
      <p:sp>
        <p:nvSpPr>
          <p:cNvPr id="3" name="Content Placeholder 2"/>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Matching</a:t>
            </a:r>
          </a:p>
        </p:txBody>
      </p:sp>
      <p:sp>
        <p:nvSpPr>
          <p:cNvPr id="3" name="Content Placeholder 2"/>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Alignment and Group Ethos</a:t>
            </a:r>
          </a:p>
        </p:txBody>
      </p:sp>
      <p:sp>
        <p:nvSpPr>
          <p:cNvPr id="3" name="Content Placeholder 2"/>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role as Lab Tutor</a:t>
            </a:r>
          </a:p>
        </p:txBody>
      </p:sp>
      <p:sp>
        <p:nvSpPr>
          <p:cNvPr id="3" name="Content Placeholder 2"/>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
            </a:r>
          </a:p>
        </p:txBody>
      </p:sp>
      <p:sp>
        <p:nvSpPr>
          <p:cNvPr id="3" name="Content Placeholder 2"/>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100% of our focus in the lab</a:t>
            </a:r>
          </a:p>
        </p:txBody>
      </p:sp>
      <p:sp>
        <p:nvSpPr>
          <p:cNvPr id="3" name="Content Placeholder 2"/>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Lab structure</a:t>
            </a:r>
          </a:p>
        </p:txBody>
      </p:sp>
      <p:sp>
        <p:nvSpPr>
          <p:cNvPr id="4" name="Text Placeholder 3"/>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for today/this week</a:t>
            </a:r>
          </a:p>
        </p:txBody>
      </p:sp>
      <p:sp>
        <p:nvSpPr>
          <p:cNvPr id="3" name="Content Placeholder 2"/>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rules of the Mini-Dissertation game</a:t>
            </a:r>
          </a:p>
        </p:txBody>
      </p:sp>
      <p:sp>
        <p:nvSpPr>
          <p:cNvPr id="3" name="Content Placeholder 2"/>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Proposal</a:t>
            </a:r>
          </a:p>
        </p:txBody>
      </p:sp>
      <p:sp>
        <p:nvSpPr>
          <p:cNvPr id="3" name="Content Placeholder 2"/>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2024-09-09T17:23:40Z</dcterms:created>
  <dcterms:modified xsi:type="dcterms:W3CDTF">2024-09-09T17:23:40Z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2,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