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Lab 03: Critical Proposal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Targetting your Target Paper</a:t>
            </a:r>
            <a:br/>
            <a:br/>
            <a:r>
              <a:rPr/>
              <a:t>Dr. Gordon Wright</a:t>
            </a:r>
          </a:p>
        </p:txBody>
      </p:sp>
      <p:sp>
        <p:nvSpPr>
          <p:cNvPr id="4" name="Date Placeholder 3"/>
          <p:cNvSpPr>
            <a:spLocks noGrp="1"/>
          </p:cNvSpPr>
          <p:nvPr>
            <p:ph idx="10" sz="half" type="dt"/>
          </p:nvPr>
        </p:nvSpPr>
        <p:spPr/>
        <p:txBody>
          <a:bodyPr/>
          <a:lstStyle/>
          <a:p>
            <a:pPr lvl="0" indent="0" marL="0">
              <a:buNone/>
            </a:pPr>
            <a:r>
              <a:rPr/>
              <a:t>October 10,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Overview of Lab 03</a:t>
            </a:r>
          </a:p>
        </p:txBody>
      </p:sp>
      <p:sp>
        <p:nvSpPr>
          <p:cNvPr id="4" name="Text Placeholder 3"/>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3568700" y="723900"/>
            <a:ext cx="5105400" cy="3352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2024-09-09T17:23:01Z</dcterms:created>
  <dcterms:modified xsi:type="dcterms:W3CDTF">2024-09-09T17:23:01Z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10, 2023</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Targetting your Target Paper</vt:lpwstr>
  </property>
  <property fmtid="{D5CDD505-2E9C-101B-9397-08002B2CF9AE}" pid="20" name="toc-title">
    <vt:lpwstr>Table of contents</vt:lpwstr>
  </property>
</Properties>
</file>