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2022-10-21T17:04:36Z</dcterms:created>
  <dcterms:modified xsi:type="dcterms:W3CDTF">2022-10-21T17:04:36Z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03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Module Overview &amp; What is Science?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