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3" Type="http://schemas.openxmlformats.org/officeDocument/2006/relationships/tableStyles" Target="tableStyles.xml" /><Relationship Id="rId1" Type="http://schemas.openxmlformats.org/officeDocument/2006/relationships/slideMaster" Target="slideMasters/slideMaster1.xml" /><Relationship Id="rId42" Type="http://schemas.openxmlformats.org/officeDocument/2006/relationships/theme" Target="theme/theme1.xml" /><Relationship Id="rId41" Type="http://schemas.openxmlformats.org/officeDocument/2006/relationships/viewProps" Target="viewProps.xml" /><Relationship Id="rId4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Mon 07 Oct,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Until recently,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you are welcome to check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 tour of the VLE</a:t>
            </a:r>
          </a:p>
          <a:p>
            <a:pPr lvl="0"/>
            <a:r>
              <a:rPr/>
              <a:t>A quick overview of the 3 Coursework Elements (very brief)</a:t>
            </a:r>
          </a:p>
          <a:p>
            <a:pPr lvl="0"/>
            <a:r>
              <a:rPr/>
              <a:t>The research process you are beginning</a:t>
            </a:r>
          </a:p>
          <a:p>
            <a:pPr lvl="0"/>
            <a:r>
              <a:rPr/>
              <a:t>Effect sizes</a:t>
            </a:r>
          </a:p>
          <a:p>
            <a:pPr lvl="0"/>
            <a:r>
              <a:rPr/>
              <a:t>Lab preview - Literature, and making it your friend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2025-02-03T00:56:57Z</dcterms:created>
  <dcterms:modified xsi:type="dcterms:W3CDTF">2025-02-03T00:56:57Z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Mon 07 Oct, 2024</vt:lpwstr>
  </property>
  <property fmtid="{D5CDD505-2E9C-101B-9397-08002B2CF9AE}" pid="9" name="date-format">
    <vt:lpwstr>ddd DD MMM, YYYY</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lecture.png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logo">
    <vt:lpwstr>../images/LMLLOGO.png</vt:lpwstr>
  </property>
  <property fmtid="{D5CDD505-2E9C-101B-9397-08002B2CF9AE}" pid="19" name="params">
    <vt:lpwstr/>
  </property>
  <property fmtid="{D5CDD505-2E9C-101B-9397-08002B2CF9AE}" pid="20" name="preview-links">
    <vt:lpwstr>True</vt:lpwstr>
  </property>
  <property fmtid="{D5CDD505-2E9C-101B-9397-08002B2CF9AE}" pid="21" name="subtitle">
    <vt:lpwstr>Being Scientific</vt:lpwstr>
  </property>
  <property fmtid="{D5CDD505-2E9C-101B-9397-08002B2CF9AE}" pid="22" name="toc-title">
    <vt:lpwstr>Table of contents</vt:lpwstr>
  </property>
</Properties>
</file>