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4" Type="http://schemas.openxmlformats.org/officeDocument/2006/relationships/theme" Target="theme/theme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Lifelong Skills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30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3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visit </a:t>
            </a:r>
            <a:r>
              <a:rPr b="1"/>
              <a:t>EVERY LAB, EVERY WEEK!</a:t>
            </a:r>
          </a:p>
          <a:p>
            <a:pPr lvl="0" indent="0" marL="0">
              <a:buNone/>
            </a:pPr>
            <a:r>
              <a:rPr b="1"/>
              <a:t>Available at g.wright@gold.ac.uk and my office is WB200/2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in advance from week 03 onwards!)</a:t>
            </a:r>
          </a:p>
          <a:p>
            <a:pPr lvl="0" indent="0" marL="0">
              <a:buNone/>
            </a:pPr>
            <a:r>
              <a:rPr b="1"/>
              <a:t>Lab</a:t>
            </a:r>
          </a:p>
          <a:p>
            <a:pPr lvl="0"/>
            <a:r>
              <a:rPr b="1"/>
              <a:t>Lab Notes</a:t>
            </a:r>
            <a:r>
              <a:rPr/>
              <a:t> - find a solution that works for you, but make sure that you have it every week, so a cloud-based system would be best. You will be expected to show notes of your progress to your Lab Tutor and show specifics when asking questions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Before tomorrow, please…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/>
              <a:t>MORE ON THIS NEXT WEEK!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attendance, sit in your Personal Tutor groups to start</a:t>
            </a:r>
          </a:p>
          <a:p>
            <a:pPr lvl="0"/>
            <a:r>
              <a:rPr/>
              <a:t>Very serious and academically important first activity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year, and who you want to work with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‘Stats-Panic’ or fear of failing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Trying to ignore ‘stats’ is silly. Stats takes up about 3/4 of the lab in week 16. Seriously.</a:t>
            </a:r>
          </a:p>
          <a:p>
            <a:pPr lvl="0" indent="0" marL="1270000">
              <a:buNone/>
            </a:pPr>
            <a:r>
              <a:rPr sz="2000"/>
              <a:t>And don’t be afraid of failing. You can only fail if you don’t attend and don’t submit all 3 coursework elements.</a:t>
            </a:r>
          </a:p>
          <a:p>
            <a:pPr lvl="0" indent="0" marL="1270000">
              <a:buNone/>
            </a:pPr>
            <a:r>
              <a:rPr sz="2000"/>
              <a:t>I thought I might have magical properties, like a troll. The people who pass are names I associate with faces. The people who fail tend to just be names on a list. Am I magic?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Advance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</a:t>
            </a:r>
          </a:p>
          <a:p>
            <a:pPr lvl="0" indent="0" marL="1270000">
              <a:buNone/>
            </a:pPr>
            <a:r>
              <a:rPr sz="2000" b="1"/>
              <a:t>There will be no more time available.</a:t>
            </a:r>
          </a:p>
          <a:p>
            <a:pPr lvl="0" indent="0" marL="1270000">
              <a:buNone/>
            </a:pPr>
            <a:r>
              <a:rPr sz="2000"/>
              <a:t>That gives you over a week to sort it out! This is your first independent study task!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 (I think understandably)…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bit about 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Your Psychology - NOT MINE!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becoming a Psychology bore!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Critical Proposal 1,800 words (15%)</a:t>
            </a:r>
          </a:p>
          <a:p>
            <a:pPr lvl="0" indent="0" marL="1270000">
              <a:buNone/>
            </a:pPr>
            <a:r>
              <a:rPr sz="2000"/>
              <a:t>Mini-Dissertation 2,500 words (70%)</a:t>
            </a:r>
          </a:p>
          <a:p>
            <a:pPr lvl="0" indent="0" marL="1270000">
              <a:buNone/>
            </a:pPr>
            <a:r>
              <a:rPr sz="2000"/>
              <a:t>CHIP Learning Log 1,200 words (15%)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Indicative Critical Proposal Support</a:t>
            </a:r>
          </a:p>
        </p:txBody>
      </p:sp>
      <p:pic>
        <p:nvPicPr>
          <p:cNvPr descr="images/CP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63800"/>
            <a:ext cx="105156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Let’s start at the beginning!</dc:title>
  <dc:creator>Dr. Gordon Wright</dc:creator>
  <cp:keywords/>
  <dcterms:created xsi:type="dcterms:W3CDTF">2024-11-09T16:45:18Z</dcterms:created>
  <dcterms:modified xsi:type="dcterms:W3CDTF">2024-11-09T16:45:18Z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30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Lifelong Skills</vt:lpwstr>
  </property>
  <property fmtid="{D5CDD505-2E9C-101B-9397-08002B2CF9AE}" pid="20" name="toc-title">
    <vt:lpwstr>Table of contents</vt:lpwstr>
  </property>
</Properties>
</file>