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Targetting your Target Paper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15,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 objective of today is to immerse yourself in the ‘Research Methods’ of your Critical Proposal Target Paper</a:t>
            </a:r>
          </a:p>
          <a:p>
            <a:pPr lvl="0" indent="0" marL="0">
              <a:buNone/>
            </a:pPr>
            <a:r>
              <a:rPr/>
              <a:t>This may seem like an ‘academic’ exercise now.. but it is not!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Reading</a:t>
            </a:r>
          </a:p>
          <a:p>
            <a:pPr lvl="0" indent="0" marL="0">
              <a:buNone/>
            </a:pPr>
            <a:r>
              <a:rPr/>
              <a:t>• Being able to read a single paper carefully and critically is an important skill</a:t>
            </a:r>
          </a:p>
          <a:p>
            <a:pPr lvl="0" indent="0" marL="0">
              <a:buNone/>
            </a:pPr>
            <a:r>
              <a:rPr/>
              <a:t>• Being able to synthesise multiple papers and appreciate similarities and differences is crucial</a:t>
            </a:r>
          </a:p>
          <a:p>
            <a:pPr lvl="0" indent="0" marL="0">
              <a:buNone/>
            </a:pPr>
            <a:r>
              <a:rPr/>
              <a:t>• Building on this effort to identify ‘gaps’ or ways to build on strengths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 b="1"/>
              <a:t>Think more carefully about each of the following aspects and jot down some ideas for your Critical Proposal:</a:t>
            </a:r>
          </a:p>
          <a:p>
            <a:pPr lvl="0" indent="0" marL="1270000">
              <a:buNone/>
            </a:pPr>
            <a:r>
              <a:rPr sz="2000"/>
              <a:t>1. Design of the study</a:t>
            </a:r>
          </a:p>
          <a:p>
            <a:pPr lvl="0" indent="0" marL="1270000">
              <a:buNone/>
            </a:pPr>
            <a:r>
              <a:rPr sz="2000"/>
              <a:t>2. Participants and recruitment</a:t>
            </a:r>
          </a:p>
          <a:p>
            <a:pPr lvl="0" indent="0" marL="1270000">
              <a:buNone/>
            </a:pPr>
            <a:r>
              <a:rPr sz="2000"/>
              <a:t>3. Materials</a:t>
            </a:r>
          </a:p>
          <a:p>
            <a:pPr lvl="0" indent="0" marL="1270000">
              <a:buNone/>
            </a:pPr>
            <a:r>
              <a:rPr sz="2000"/>
              <a:t>4. Procedure</a:t>
            </a:r>
          </a:p>
          <a:p>
            <a:pPr lvl="0" indent="0" marL="1270000">
              <a:buNone/>
            </a:pPr>
            <a:r>
              <a:rPr sz="2000" b="1"/>
              <a:t>And you will need to identify an Effect Size (again) - why not highlight it now!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Remember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can show your Lab Tutor the paper you propose to use for your Critical Proposal… DO SO!</a:t>
            </a:r>
          </a:p>
          <a:p>
            <a:pPr lvl="0" indent="0" marL="0">
              <a:buNone/>
            </a:pPr>
            <a:r>
              <a:rPr/>
              <a:t>It needs to be a peer-reviewed empirical paper from the Psychology literature that presents a quantitative study, includes methods (Design, Participants, Materials) and analyses the data. Failure to follow these rules will impact your mark.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Submit your chosen paper and information on your current group</a:t>
            </a:r>
          </a:p>
          <a:p>
            <a:pPr lvl="0" indent="0" marL="0">
              <a:buNone/>
            </a:pPr>
            <a:r>
              <a:rPr/>
              <a:t>This is Compulsory by end of the week.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Critical Proposal</dc:title>
  <dc:creator>Dr. Gordon Wright</dc:creator>
  <cp:keywords/>
  <dcterms:created xsi:type="dcterms:W3CDTF">2024-11-09T16:43:03Z</dcterms:created>
  <dcterms:modified xsi:type="dcterms:W3CDTF">2024-11-09T16:43:03Z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15,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Targetting your Target Paper</vt:lpwstr>
  </property>
  <property fmtid="{D5CDD505-2E9C-101B-9397-08002B2CF9AE}" pid="20" name="toc-title">
    <vt:lpwstr>Table of contents</vt:lpwstr>
  </property>
</Properties>
</file>