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Deviously seeking Duping Delight in the Darkness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the LittleMonkeyLab</a:t>
            </a:r>
            <a:br/>
            <a:br/>
            <a:r>
              <a:rPr/>
              <a:t>Dr Gordon Wright aka DrDeception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Video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easy research!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BBC Horizon: The Honesty Experiment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MyPsychology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research ‘career’ ahead of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RPS</a:t>
            </a:r>
          </a:p>
          <a:p>
            <a:pPr lvl="0" indent="0" marL="0">
              <a:buNone/>
            </a:pPr>
            <a:r>
              <a:rPr/>
              <a:t>EE</a:t>
            </a:r>
          </a:p>
          <a:p>
            <a:pPr lvl="0" indent="0" marL="0">
              <a:buNone/>
            </a:pPr>
            <a:r>
              <a:rPr/>
              <a:t>MD</a:t>
            </a:r>
          </a:p>
          <a:p>
            <a:pPr lvl="0" indent="0" marL="0">
              <a:buNone/>
            </a:pPr>
            <a:r>
              <a:rPr/>
              <a:t>Summer Bursary</a:t>
            </a:r>
          </a:p>
          <a:p>
            <a:pPr lvl="0" indent="0" marL="0">
              <a:buNone/>
            </a:pPr>
            <a:r>
              <a:rPr/>
              <a:t>Y3 Diss</a:t>
            </a:r>
          </a:p>
          <a:p>
            <a:pPr lvl="0" indent="0" marL="0">
              <a:buNone/>
            </a:pPr>
            <a:r>
              <a:rPr/>
              <a:t>1+3</a:t>
            </a:r>
          </a:p>
          <a:p>
            <a:pPr lvl="0" indent="0" marL="0">
              <a:buNone/>
            </a:pPr>
            <a:r>
              <a:rPr/>
              <a:t>(MSc)</a:t>
            </a:r>
          </a:p>
          <a:p>
            <a:pPr lvl="0" indent="0" marL="0">
              <a:buNone/>
            </a:pPr>
            <a:r>
              <a:rPr/>
              <a:t>(PhD) or Doctorate.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Skills pay bills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skills and data science skills</a:t>
            </a:r>
          </a:p>
          <a:p>
            <a:pPr lvl="0" indent="0" marL="0">
              <a:buNone/>
            </a:pPr>
            <a:r>
              <a:rPr/>
              <a:t>Employability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Browzine</a:t>
            </a:r>
          </a:p>
          <a:p>
            <a:pPr lvl="0" indent="0" marL="0">
              <a:buNone/>
            </a:pPr>
            <a:r>
              <a:rPr/>
              <a:t>IPIP scales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/>
              <a:t>Special Issues/Annual Reviews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research here at Goldsmiths and some opportunities that lie ahead</a:t>
            </a:r>
          </a:p>
          <a:p>
            <a:pPr lvl="0" indent="0" marL="0">
              <a:buNone/>
            </a:pPr>
            <a:r>
              <a:rPr/>
              <a:t>Share some tips and tricks</a:t>
            </a:r>
          </a:p>
          <a:p>
            <a:pPr lvl="0" indent="0" marL="0">
              <a:buNone/>
            </a:pPr>
            <a:r>
              <a:rPr/>
              <a:t>Start the Research Participation Scheme task for today</a:t>
            </a:r>
          </a:p>
          <a:p>
            <a:pPr lvl="0" indent="0" marL="0">
              <a:buNone/>
            </a:pPr>
            <a:r>
              <a:rPr/>
              <a:t>BREAK - 10-15 mins</a:t>
            </a:r>
          </a:p>
          <a:p>
            <a:pPr lvl="0" indent="0" marL="0">
              <a:buNone/>
            </a:pPr>
            <a:r>
              <a:rPr/>
              <a:t>A brief overview of my research</a:t>
            </a:r>
          </a:p>
          <a:p>
            <a:pPr lvl="0" indent="0" marL="0">
              <a:buNone/>
            </a:pPr>
            <a:r>
              <a:rPr/>
              <a:t>Today’s Target Paper</a:t>
            </a:r>
          </a:p>
          <a:p>
            <a:pPr lvl="0" indent="0" marL="0">
              <a:buNone/>
            </a:pPr>
            <a:r>
              <a:rPr/>
              <a:t>Questions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“MyPsychology”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introduction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MC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  <a:p>
            <a:pPr lvl="0" indent="0" marL="0">
              <a:buNone/>
            </a:pPr>
            <a:r>
              <a:rPr/>
              <a:t>&amp; Dougal (insta: DougalMania)</a:t>
            </a:r>
          </a:p>
        </p:txBody>
      </p:sp>
      <p:pic>
        <p:nvPicPr>
          <p:cNvPr descr="images/DougalM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0" y="1816100"/>
            <a:ext cx="2540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I need to know?</a:t>
            </a:r>
          </a:p>
          <a:p>
            <a:pPr lvl="0"/>
            <a:r>
              <a:rPr/>
              <a:t>Why did you choose to study at Goldsmiths?</a:t>
            </a:r>
          </a:p>
          <a:p>
            <a:pPr lvl="0"/>
            <a:r>
              <a:rPr/>
              <a:t>Why Psychology?</a:t>
            </a:r>
          </a:p>
          <a:p>
            <a:pPr lvl="0"/>
            <a:r>
              <a:rPr/>
              <a:t>What do you hope to do with your Psychology degree?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MyPsychology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‘MyPsychology’ is an idea I introduce in Y2 Research Methods</a:t>
            </a:r>
          </a:p>
          <a:p>
            <a:pPr lvl="0" indent="0" marL="0">
              <a:buNone/>
            </a:pPr>
            <a:r>
              <a:rPr/>
              <a:t>The idea that there is no ‘one size fits all’ psychology</a:t>
            </a:r>
          </a:p>
          <a:p>
            <a:pPr lvl="0" indent="0" marL="0">
              <a:buNone/>
            </a:pPr>
            <a:r>
              <a:rPr/>
              <a:t>It’s entirely as unique as you are</a:t>
            </a:r>
          </a:p>
          <a:p>
            <a:pPr lvl="0" indent="0" marL="0">
              <a:buNone/>
            </a:pPr>
            <a:r>
              <a:rPr/>
              <a:t>Topics | Methods | Application | Journey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does that matter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module is designed to try to give you a glimpse of psychological research</a:t>
            </a:r>
          </a:p>
          <a:p>
            <a:pPr lvl="0" indent="0" marL="0">
              <a:buNone/>
            </a:pPr>
            <a:r>
              <a:rPr/>
              <a:t>Research Participation Scheme - what’s the point there?</a:t>
            </a:r>
          </a:p>
          <a:p>
            <a:pPr lvl="0" indent="0" marL="0">
              <a:buNone/>
            </a:pPr>
            <a:r>
              <a:rPr/>
              <a:t>PS51010C - Extended Essay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Deviously seeking Duping Delight in the Darkness</dc:title>
  <dc:creator>Dr Gordon Wright aka DrDeception</dc:creator>
  <cp:keywords/>
  <dcterms:created xsi:type="dcterms:W3CDTF">2022-11-28T20:14:08Z</dcterms:created>
  <dcterms:modified xsi:type="dcterms:W3CDTF">2022-11-28T20:14:08Z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Practical Issues Week 8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Welcome to the LittleMonkeyLab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