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4" Type="http://schemas.openxmlformats.org/officeDocument/2006/relationships/tableStyles" Target="tableStyles.xml" /><Relationship Id="rId23" Type="http://schemas.openxmlformats.org/officeDocument/2006/relationships/theme" Target="theme/theme1.xml" /><Relationship Id="rId1" Type="http://schemas.openxmlformats.org/officeDocument/2006/relationships/slideMaster" Target="slideMasters/slideMaster1.xml" /><Relationship Id="rId22" Type="http://schemas.openxmlformats.org/officeDocument/2006/relationships/viewProps" Target="viewProps.xml" /><Relationship Id="rId2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Power Calculations</a:t>
            </a: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Lab05</dc:title>
  <dc:creator>Dr. Gordon Wright</dc:creator>
  <cp:keywords/>
  <dcterms:created xsi:type="dcterms:W3CDTF">2022-11-29T02:09:55Z</dcterms:created>
  <dcterms:modified xsi:type="dcterms:W3CDTF">2022-11-29T02:09:55Z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menu">
    <vt:lpwstr>True</vt:lpwstr>
  </property>
  <property fmtid="{D5CDD505-2E9C-101B-9397-08002B2CF9AE}" pid="11" name="modulecode">
    <vt:lpwstr>PS52007D</vt:lpwstr>
  </property>
  <property fmtid="{D5CDD505-2E9C-101B-9397-08002B2CF9AE}" pid="12" name="navigation-mode">
    <vt:lpwstr>linear</vt:lpwstr>
  </property>
  <property fmtid="{D5CDD505-2E9C-101B-9397-08002B2CF9AE}" pid="13" name="subtitle">
    <vt:lpwstr>Power Calculations</vt:lpwstr>
  </property>
  <property fmtid="{D5CDD505-2E9C-101B-9397-08002B2CF9AE}" pid="14" name="toc-title">
    <vt:lpwstr>Table of contents</vt:lpwstr>
  </property>
  <property fmtid="{D5CDD505-2E9C-101B-9397-08002B2CF9AE}" pid="15" name="website">
    <vt:lpwstr/>
  </property>
</Properties>
</file>