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2022-11-29T02:10:14Z</dcterms:created>
  <dcterms:modified xsi:type="dcterms:W3CDTF">2022-11-29T02:10:14Z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31 January, 2022</vt:lpwstr>
  </property>
  <property fmtid="{D5CDD505-2E9C-101B-9397-08002B2CF9AE}" pid="6" name="date-format">
    <vt:lpwstr>DD MMMM, YYYY</vt:lpwstr>
  </property>
  <property fmtid="{D5CDD505-2E9C-101B-9397-08002B2CF9AE}" pid="7" name="editor">
    <vt:lpwstr>visual</vt:lpwstr>
  </property>
  <property fmtid="{D5CDD505-2E9C-101B-9397-08002B2CF9AE}" pid="8" name="footer">
    <vt:lpwstr>PS52007D Research Methods VLE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images/RMIPHEX.png</vt:lpwstr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subtitle">
    <vt:lpwstr>Content Pending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