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2022-11-27T20:29:39Z</dcterms:created>
  <dcterms:modified xsi:type="dcterms:W3CDTF">2022-11-27T20:29:39Z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references.bib</vt:lpwstr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14 November,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Operationalising variables and bringing concepts to life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