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2022-11-27T20:29:38Z</dcterms:created>
  <dcterms:modified xsi:type="dcterms:W3CDTF">2022-11-27T20:29:38Z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refs.bib</vt:lpwstr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I like to develop new measures (Strongly Agree - Strongly Disagree)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