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Deviously seeking Duping Delight in the Darkness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the LittleMonkeyLab</a:t>
            </a:r>
            <a:br/>
            <a:br/>
            <a:r>
              <a:rPr/>
              <a:t>Dr Gordon Wright (</a:t>
            </a:r>
            <a:r>
              <a:rPr b="1"/>
              <a:t>DrDeception?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Y2 Mini Dissertation</a:t>
            </a:r>
          </a:p>
          <a:p>
            <a:pPr lvl="0" indent="0" marL="0">
              <a:buNone/>
            </a:pPr>
            <a:r>
              <a:rPr/>
              <a:t>Little monkey Video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Video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Deviously seeking Duping Delight in the Darkness</dc:title>
  <dc:creator>Dr Gordon Wright (DrDeception?)</dc:creator>
  <cp:keywords/>
  <dcterms:created xsi:type="dcterms:W3CDTF">2022-11-27T20:35:10Z</dcterms:created>
  <dcterms:modified xsi:type="dcterms:W3CDTF">2022-11-27T20:35:10Z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Practical Issues Week 8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Welcome to the LittleMonkeyLab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